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68" r:id="rId2"/>
    <p:sldId id="256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2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1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54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3834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985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7269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707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143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50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21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27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7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2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6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10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A8F9C-3F00-4F77-A3B5-C683D3B8CE73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C18A49-0A1E-460F-AA1B-E18C1FD90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62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4D79C86-D071-4C48-88F5-A20437AE5195}"/>
              </a:ext>
            </a:extLst>
          </p:cNvPr>
          <p:cNvSpPr txBox="1"/>
          <p:nvPr/>
        </p:nvSpPr>
        <p:spPr>
          <a:xfrm>
            <a:off x="1638795" y="2063332"/>
            <a:ext cx="1022465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ФИО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автора:__</a:t>
            </a:r>
            <a:r>
              <a:rPr lang="ru-RU" sz="2800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Пермякова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Наталья Евгеньевна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образовательного учреждения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МБОУСОШ №4 им. </a:t>
            </a:r>
            <a:r>
              <a:rPr lang="ru-RU" sz="2800" u="sng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Нисанова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Х.Д.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курса ВД:   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«Моя речь-мое достоинство»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_____5___________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Людей связующая нить»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_____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35 минут</a:t>
            </a:r>
          </a:p>
          <a:p>
            <a:endParaRPr lang="ru-RU" sz="28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u="sng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Пролетарск </a:t>
            </a: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Ростовской области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2023г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887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2992580" y="226989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FF0000"/>
                </a:solidFill>
              </a:rPr>
              <a:t>Я редактор!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1710046" y="648315"/>
            <a:ext cx="10481954" cy="6227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</a:rPr>
              <a:t>	</a:t>
            </a:r>
            <a:r>
              <a:rPr lang="ru-RU" sz="2800" dirty="0" err="1">
                <a:latin typeface="Times New Roman" panose="02020603050405020304" pitchFamily="18" charset="0"/>
              </a:rPr>
              <a:t>Здра_ствуй</a:t>
            </a:r>
            <a:r>
              <a:rPr lang="ru-RU" sz="2800" dirty="0">
                <a:latin typeface="Times New Roman" panose="02020603050405020304" pitchFamily="18" charset="0"/>
              </a:rPr>
              <a:t>     _________________!</a:t>
            </a:r>
          </a:p>
          <a:p>
            <a:pPr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</a:rPr>
              <a:t>       Передаем (</a:t>
            </a:r>
            <a:r>
              <a:rPr lang="ru-RU" sz="2800" dirty="0" err="1">
                <a:latin typeface="Times New Roman" panose="02020603050405020304" pitchFamily="18" charset="0"/>
              </a:rPr>
              <a:t>В,в</a:t>
            </a:r>
            <a:r>
              <a:rPr lang="ru-RU" sz="2800" dirty="0">
                <a:latin typeface="Times New Roman" panose="02020603050405020304" pitchFamily="18" charset="0"/>
              </a:rPr>
              <a:t>)</a:t>
            </a:r>
            <a:r>
              <a:rPr lang="ru-RU" sz="2800" dirty="0" err="1">
                <a:latin typeface="Times New Roman" panose="02020603050405020304" pitchFamily="18" charset="0"/>
              </a:rPr>
              <a:t>ам</a:t>
            </a:r>
            <a:r>
              <a:rPr lang="ru-RU" sz="2800" dirty="0">
                <a:latin typeface="Times New Roman" panose="02020603050405020304" pitchFamily="18" charset="0"/>
              </a:rPr>
              <a:t> привет от всех учеников нашего </a:t>
            </a:r>
            <a:r>
              <a:rPr lang="ru-RU" sz="2800" dirty="0" err="1">
                <a:latin typeface="Times New Roman" panose="02020603050405020304" pitchFamily="18" charset="0"/>
              </a:rPr>
              <a:t>класа</a:t>
            </a:r>
            <a:r>
              <a:rPr lang="ru-RU" sz="2800" dirty="0">
                <a:latin typeface="Times New Roman" panose="02020603050405020304" pitchFamily="18" charset="0"/>
              </a:rPr>
              <a:t>. Мы очень (</a:t>
            </a:r>
            <a:r>
              <a:rPr lang="ru-RU" sz="2800" dirty="0" err="1">
                <a:latin typeface="Times New Roman" panose="02020603050405020304" pitchFamily="18" charset="0"/>
              </a:rPr>
              <a:t>В,в</a:t>
            </a:r>
            <a:r>
              <a:rPr lang="ru-RU" sz="2800" dirty="0">
                <a:latin typeface="Times New Roman" panose="02020603050405020304" pitchFamily="18" charset="0"/>
              </a:rPr>
              <a:t>)ас любим и хотим поздравить с праздником 8 Марта! Пусть весенняя погода радует, а солнышко согревает своими лучиками. </a:t>
            </a:r>
          </a:p>
          <a:p>
            <a:pPr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</a:rPr>
              <a:t>       Недавно всем классом мы побывали на концерте в Доме Культуры. Там выступали Саша и Женя.  </a:t>
            </a:r>
          </a:p>
          <a:p>
            <a:pPr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</a:rPr>
              <a:t>       Спасибо (</a:t>
            </a:r>
            <a:r>
              <a:rPr lang="ru-RU" sz="2800" dirty="0" err="1">
                <a:latin typeface="Times New Roman" panose="02020603050405020304" pitchFamily="18" charset="0"/>
              </a:rPr>
              <a:t>В,в</a:t>
            </a:r>
            <a:r>
              <a:rPr lang="ru-RU" sz="2800" dirty="0">
                <a:latin typeface="Times New Roman" panose="02020603050405020304" pitchFamily="18" charset="0"/>
              </a:rPr>
              <a:t>)</a:t>
            </a:r>
            <a:r>
              <a:rPr lang="ru-RU" sz="2800" dirty="0" err="1">
                <a:latin typeface="Times New Roman" panose="02020603050405020304" pitchFamily="18" charset="0"/>
              </a:rPr>
              <a:t>ам</a:t>
            </a:r>
            <a:r>
              <a:rPr lang="ru-RU" sz="2800" dirty="0">
                <a:latin typeface="Times New Roman" panose="02020603050405020304" pitchFamily="18" charset="0"/>
              </a:rPr>
              <a:t> за то, что научили нас писать и читать. Теперь мы 5-классники, и стараемся учиться  хорошо. </a:t>
            </a:r>
            <a:r>
              <a:rPr lang="ru-RU" sz="2800" dirty="0" err="1">
                <a:latin typeface="Times New Roman" panose="02020603050405020304" pitchFamily="18" charset="0"/>
              </a:rPr>
              <a:t>Сп_сиб</a:t>
            </a:r>
            <a:r>
              <a:rPr lang="ru-RU" sz="2800" dirty="0">
                <a:latin typeface="Times New Roman" panose="02020603050405020304" pitchFamily="18" charset="0"/>
              </a:rPr>
              <a:t>__  Серг. Алекс. за уроки физкультуры, на соревнованиях мы занимаем только первые места! </a:t>
            </a:r>
            <a:r>
              <a:rPr lang="ru-RU" sz="2800" dirty="0" err="1">
                <a:latin typeface="Times New Roman" panose="02020603050405020304" pitchFamily="18" charset="0"/>
              </a:rPr>
              <a:t>Изв</a:t>
            </a:r>
            <a:r>
              <a:rPr lang="ru-RU" sz="2800" dirty="0">
                <a:latin typeface="Times New Roman" panose="02020603050405020304" pitchFamily="18" charset="0"/>
              </a:rPr>
              <a:t>..</a:t>
            </a:r>
            <a:r>
              <a:rPr lang="ru-RU" sz="2800" dirty="0" err="1">
                <a:latin typeface="Times New Roman" panose="02020603050405020304" pitchFamily="18" charset="0"/>
              </a:rPr>
              <a:t>ните</a:t>
            </a:r>
            <a:r>
              <a:rPr lang="ru-RU" sz="2800" dirty="0">
                <a:latin typeface="Times New Roman" panose="02020603050405020304" pitchFamily="18" charset="0"/>
              </a:rPr>
              <a:t>, если иногда доставляли вам огорчения.</a:t>
            </a:r>
          </a:p>
          <a:p>
            <a:pPr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</a:rPr>
              <a:t>       (Д_)</a:t>
            </a:r>
            <a:r>
              <a:rPr lang="ru-RU" sz="2800" dirty="0" err="1">
                <a:latin typeface="Times New Roman" panose="02020603050405020304" pitchFamily="18" charset="0"/>
              </a:rPr>
              <a:t>свидани</a:t>
            </a:r>
            <a:r>
              <a:rPr lang="ru-RU" sz="2800" dirty="0">
                <a:latin typeface="Times New Roman" panose="02020603050405020304" pitchFamily="18" charset="0"/>
              </a:rPr>
              <a:t>_            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77463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EBDD1C-A8EE-413C-8BED-DF7E0BA4F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A16FED-D63E-4168-A4D3-B798F4134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05C83E7-B045-4BEA-BDC7-FC84F5030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12" y="776844"/>
            <a:ext cx="9753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44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7B9EA-0FE7-439C-A15D-E1BEB5E78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73AF8A-2E5B-41C7-AEC5-80324F5A1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4F2FB10-22F7-486C-A5DB-4D4946D5E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0"/>
            <a:ext cx="759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723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2A60F0-27AA-4A40-B894-86751C538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338DBC-4776-4A19-8A5B-469F999F4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88FCC47B-F700-4ADE-9910-6EFEE4766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t="5196" r="6277" b="10995"/>
          <a:stretch/>
        </p:blipFill>
        <p:spPr bwMode="auto">
          <a:xfrm>
            <a:off x="1896664" y="73843"/>
            <a:ext cx="9607948" cy="671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9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77D9612-2DA3-4BA1-9F9F-E8B40D085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719" y="136837"/>
            <a:ext cx="4804592" cy="338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CBF8F9F5-66C5-4180-9B09-C85B861AF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25" y="-114177"/>
            <a:ext cx="40259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0CEC1B16-E02D-4724-A18E-5DD934895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490" y="3543177"/>
            <a:ext cx="4419019" cy="317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38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F2B22-2C02-4494-A418-0EF55E9A6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353594">
            <a:off x="3613853" y="2636817"/>
            <a:ext cx="1266556" cy="1584366"/>
          </a:xfrm>
        </p:spPr>
        <p:txBody>
          <a:bodyPr>
            <a:noAutofit/>
          </a:bodyPr>
          <a:lstStyle/>
          <a:p>
            <a:r>
              <a:rPr lang="ru-RU" sz="10000" b="1" dirty="0">
                <a:solidFill>
                  <a:srgbClr val="FF0000"/>
                </a:solidFill>
              </a:rPr>
              <a:t>П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F7CA6A2-A420-43B0-A6DE-19865D86BEFE}"/>
              </a:ext>
            </a:extLst>
          </p:cNvPr>
          <p:cNvSpPr txBox="1">
            <a:spLocks/>
          </p:cNvSpPr>
          <p:nvPr/>
        </p:nvSpPr>
        <p:spPr>
          <a:xfrm rot="20365113">
            <a:off x="1807249" y="4293654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3F9510F3-C5A0-4927-9EB7-513AABC887A5}"/>
              </a:ext>
            </a:extLst>
          </p:cNvPr>
          <p:cNvSpPr txBox="1">
            <a:spLocks/>
          </p:cNvSpPr>
          <p:nvPr/>
        </p:nvSpPr>
        <p:spPr>
          <a:xfrm>
            <a:off x="4829444" y="4613662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26E0ECE2-6BE3-46A3-B0C4-3D4D7FFF7C6E}"/>
              </a:ext>
            </a:extLst>
          </p:cNvPr>
          <p:cNvSpPr txBox="1">
            <a:spLocks/>
          </p:cNvSpPr>
          <p:nvPr/>
        </p:nvSpPr>
        <p:spPr>
          <a:xfrm rot="20365113">
            <a:off x="1767270" y="407127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183587C9-B584-43EB-931B-4EAC594798B5}"/>
              </a:ext>
            </a:extLst>
          </p:cNvPr>
          <p:cNvSpPr txBox="1">
            <a:spLocks/>
          </p:cNvSpPr>
          <p:nvPr/>
        </p:nvSpPr>
        <p:spPr>
          <a:xfrm rot="20365113">
            <a:off x="7103459" y="3329412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331AB54-D0D5-4DFE-9BD4-28A29650E87C}"/>
              </a:ext>
            </a:extLst>
          </p:cNvPr>
          <p:cNvSpPr txBox="1">
            <a:spLocks/>
          </p:cNvSpPr>
          <p:nvPr/>
        </p:nvSpPr>
        <p:spPr>
          <a:xfrm rot="20365113">
            <a:off x="10496022" y="1185323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691DC122-F95C-4AEE-847A-EA899F524E11}"/>
              </a:ext>
            </a:extLst>
          </p:cNvPr>
          <p:cNvSpPr txBox="1">
            <a:spLocks/>
          </p:cNvSpPr>
          <p:nvPr/>
        </p:nvSpPr>
        <p:spPr>
          <a:xfrm rot="20365113">
            <a:off x="4485195" y="642391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05A90914-AB0E-41CF-8A54-5C782F6AB5E6}"/>
              </a:ext>
            </a:extLst>
          </p:cNvPr>
          <p:cNvSpPr txBox="1">
            <a:spLocks/>
          </p:cNvSpPr>
          <p:nvPr/>
        </p:nvSpPr>
        <p:spPr>
          <a:xfrm rot="20365113">
            <a:off x="10218864" y="3821479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Ь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9828A729-A16B-4FB3-AC7A-21D27F8AFF74}"/>
              </a:ext>
            </a:extLst>
          </p:cNvPr>
          <p:cNvSpPr txBox="1">
            <a:spLocks/>
          </p:cNvSpPr>
          <p:nvPr/>
        </p:nvSpPr>
        <p:spPr>
          <a:xfrm rot="2231363">
            <a:off x="7673262" y="357498"/>
            <a:ext cx="1266556" cy="15843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b="1" dirty="0">
                <a:solidFill>
                  <a:srgbClr val="FF0000"/>
                </a:solidFill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1933604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21C42A5-5BB5-4C05-9F73-1B9BF93FB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595" y="582386"/>
            <a:ext cx="7596453" cy="1584366"/>
          </a:xfrm>
        </p:spPr>
        <p:txBody>
          <a:bodyPr>
            <a:noAutofit/>
          </a:bodyPr>
          <a:lstStyle/>
          <a:p>
            <a:r>
              <a:rPr lang="ru-RU" sz="10000" b="1" dirty="0">
                <a:solidFill>
                  <a:srgbClr val="FF0000"/>
                </a:solidFill>
              </a:rPr>
              <a:t>ПИСЬМО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545C854E-57F3-456D-A64F-08673268D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2" r="3847" b="20866"/>
          <a:stretch/>
        </p:blipFill>
        <p:spPr bwMode="auto">
          <a:xfrm>
            <a:off x="4418446" y="2639185"/>
            <a:ext cx="3823029" cy="319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6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3352595" y="582386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>
                <a:solidFill>
                  <a:srgbClr val="FF0000"/>
                </a:solidFill>
              </a:rPr>
              <a:t>Вежливые формы обращения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1733797" y="1608646"/>
            <a:ext cx="1014152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дорогой(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ая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уважаемый(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ая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любимый(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ая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сердечно благодарю 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 всей души, от всего сердца желаю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 нетерпением жду и приглашаю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ты молодец, что написал мне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без тебя очень скучно </a:t>
            </a:r>
          </a:p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т.д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48410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3352595" y="582386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>
                <a:solidFill>
                  <a:srgbClr val="FF0000"/>
                </a:solidFill>
              </a:rPr>
              <a:t>Орфографическая работа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4322618" y="1233703"/>
            <a:ext cx="10141528" cy="5624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lvl="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4000" dirty="0">
                <a:latin typeface="Times New Roman" panose="02020603050405020304" pitchFamily="18" charset="0"/>
              </a:rPr>
              <a:t>Здра</a:t>
            </a:r>
            <a:r>
              <a:rPr lang="ru-RU" sz="4000" b="1" u="sng" dirty="0">
                <a:latin typeface="Times New Roman" panose="02020603050405020304" pitchFamily="18" charset="0"/>
              </a:rPr>
              <a:t>вст</a:t>
            </a:r>
            <a:r>
              <a:rPr lang="ru-RU" sz="4000" dirty="0">
                <a:latin typeface="Times New Roman" panose="02020603050405020304" pitchFamily="18" charset="0"/>
              </a:rPr>
              <a:t>вуйте</a:t>
            </a:r>
          </a:p>
          <a:p>
            <a:pPr marL="571500" lvl="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4000" dirty="0">
                <a:latin typeface="Times New Roman" panose="02020603050405020304" pitchFamily="18" charset="0"/>
              </a:rPr>
              <a:t>Сп</a:t>
            </a:r>
            <a:r>
              <a:rPr lang="ru-RU" sz="4000" b="1" u="sng" dirty="0">
                <a:latin typeface="Times New Roman" panose="02020603050405020304" pitchFamily="18" charset="0"/>
              </a:rPr>
              <a:t>а</a:t>
            </a:r>
            <a:r>
              <a:rPr lang="ru-RU" sz="4000" dirty="0">
                <a:latin typeface="Times New Roman" panose="02020603050405020304" pitchFamily="18" charset="0"/>
              </a:rPr>
              <a:t>сибо </a:t>
            </a:r>
          </a:p>
          <a:p>
            <a:pPr marL="571500" lvl="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4000" dirty="0">
                <a:latin typeface="Times New Roman" panose="02020603050405020304" pitchFamily="18" charset="0"/>
              </a:rPr>
              <a:t>Изв</a:t>
            </a:r>
            <a:r>
              <a:rPr lang="ru-RU" sz="4000" b="1" u="sng" dirty="0">
                <a:latin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</a:rPr>
              <a:t>ни</a:t>
            </a:r>
          </a:p>
          <a:p>
            <a:pPr marL="571500" lvl="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4000" dirty="0">
                <a:latin typeface="Times New Roman" panose="02020603050405020304" pitchFamily="18" charset="0"/>
              </a:rPr>
              <a:t>Бл</a:t>
            </a:r>
            <a:r>
              <a:rPr lang="ru-RU" sz="4000" b="1" u="sng" dirty="0">
                <a:latin typeface="Times New Roman" panose="02020603050405020304" pitchFamily="18" charset="0"/>
              </a:rPr>
              <a:t>а</a:t>
            </a:r>
            <a:r>
              <a:rPr lang="ru-RU" sz="4000" dirty="0">
                <a:latin typeface="Times New Roman" panose="02020603050405020304" pitchFamily="18" charset="0"/>
              </a:rPr>
              <a:t>годарю</a:t>
            </a:r>
          </a:p>
          <a:p>
            <a:pPr marL="571500" lvl="0" indent="-5715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4000" b="1" u="sng" dirty="0">
                <a:latin typeface="Times New Roman" panose="02020603050405020304" pitchFamily="18" charset="0"/>
              </a:rPr>
              <a:t>До с</a:t>
            </a:r>
            <a:r>
              <a:rPr lang="ru-RU" sz="4000" dirty="0">
                <a:latin typeface="Times New Roman" panose="02020603050405020304" pitchFamily="18" charset="0"/>
              </a:rPr>
              <a:t>видания</a:t>
            </a:r>
          </a:p>
          <a:p>
            <a:pPr marL="571500" lvl="0" indent="-571500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4000" b="1" u="sng" dirty="0">
                <a:latin typeface="Times New Roman" panose="02020603050405020304" pitchFamily="18" charset="0"/>
              </a:rPr>
              <a:t>До в</a:t>
            </a:r>
            <a:r>
              <a:rPr lang="ru-RU" sz="4000" dirty="0">
                <a:latin typeface="Times New Roman" panose="02020603050405020304" pitchFamily="18" charset="0"/>
              </a:rPr>
              <a:t>стречи  </a:t>
            </a:r>
          </a:p>
        </p:txBody>
      </p:sp>
    </p:spTree>
    <p:extLst>
      <p:ext uri="{BB962C8B-B14F-4D97-AF65-F5344CB8AC3E}">
        <p14:creationId xmlns:p14="http://schemas.microsoft.com/office/powerpoint/2010/main" val="276187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2909453" y="761379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FF0000"/>
                </a:solidFill>
              </a:rPr>
              <a:t>Структура письма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2909454" y="1922472"/>
            <a:ext cx="7596453" cy="37528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</a:rPr>
              <a:t>1.  Приветственное обращение.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</a:rPr>
              <a:t>2.  Основная часть.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</a:rPr>
              <a:t>3.  Заключение. Прощание.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Times New Roman" panose="02020603050405020304" pitchFamily="18" charset="0"/>
              </a:rPr>
              <a:t>4.  Подпись.</a:t>
            </a:r>
          </a:p>
          <a:p>
            <a:r>
              <a:rPr lang="ru-RU" sz="4000" dirty="0">
                <a:latin typeface="Times New Roman" panose="02020603050405020304" pitchFamily="18" charset="0"/>
              </a:rPr>
              <a:t>	5.  Дата.</a:t>
            </a:r>
          </a:p>
        </p:txBody>
      </p:sp>
    </p:spTree>
    <p:extLst>
      <p:ext uri="{BB962C8B-B14F-4D97-AF65-F5344CB8AC3E}">
        <p14:creationId xmlns:p14="http://schemas.microsoft.com/office/powerpoint/2010/main" val="2841300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2909453" y="761379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FF0000"/>
                </a:solidFill>
              </a:rPr>
              <a:t>Письмо другу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1710046" y="1604032"/>
            <a:ext cx="1048195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dirty="0">
                <a:latin typeface="Times New Roman" panose="02020603050405020304" pitchFamily="18" charset="0"/>
              </a:rPr>
              <a:t>	Привет! У меня за окошком падает снег. Снежинки садятся на стекло и разговаривают со мной. Одна снежинка рассказала, что ты очень грустный, поэтому я решил написать тебе письмо, хотя очень хочу спать. Ты, наверное, думаешь, что скоро наступит весна, а у нас с тобой нет лодки. Растает снег, кругом будет вода, и мы долгое время не увидимся. Ты поэтому очень грустный?  Напиши мне, Ежик. Пока. Это я, твой друг».</a:t>
            </a:r>
          </a:p>
        </p:txBody>
      </p:sp>
    </p:spTree>
    <p:extLst>
      <p:ext uri="{BB962C8B-B14F-4D97-AF65-F5344CB8AC3E}">
        <p14:creationId xmlns:p14="http://schemas.microsoft.com/office/powerpoint/2010/main" val="4153091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A81CA5-8C73-4F71-B4A4-213E9F728706}"/>
              </a:ext>
            </a:extLst>
          </p:cNvPr>
          <p:cNvSpPr txBox="1">
            <a:spLocks/>
          </p:cNvSpPr>
          <p:nvPr/>
        </p:nvSpPr>
        <p:spPr>
          <a:xfrm>
            <a:off x="2992580" y="226989"/>
            <a:ext cx="7596453" cy="8426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rgbClr val="FF0000"/>
                </a:solidFill>
              </a:rPr>
              <a:t>Письмо другу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634E0-4AFF-4E07-8D03-164DC40057C2}"/>
              </a:ext>
            </a:extLst>
          </p:cNvPr>
          <p:cNvSpPr txBox="1"/>
          <p:nvPr/>
        </p:nvSpPr>
        <p:spPr>
          <a:xfrm>
            <a:off x="1710046" y="998700"/>
            <a:ext cx="10481954" cy="5180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dirty="0">
                <a:latin typeface="Times New Roman" panose="02020603050405020304" pitchFamily="18" charset="0"/>
              </a:rPr>
              <a:t>	</a:t>
            </a:r>
            <a:r>
              <a:rPr lang="ru-RU" sz="3200" dirty="0">
                <a:latin typeface="Times New Roman" panose="02020603050405020304" pitchFamily="18" charset="0"/>
              </a:rPr>
              <a:t>Привет, </a:t>
            </a:r>
            <a:r>
              <a:rPr lang="ru-RU" sz="3200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мой друг Ежик</a:t>
            </a:r>
            <a:r>
              <a:rPr lang="ru-RU" sz="3200" dirty="0">
                <a:latin typeface="Times New Roman" panose="02020603050405020304" pitchFamily="18" charset="0"/>
              </a:rPr>
              <a:t>! У меня за окошком падает снег. Снежинки садятся на стекло и разговаривают со мной. Одна снежинка рассказала, что ты очень грустный, поэтому я решил написать тебе письмо, </a:t>
            </a:r>
            <a:r>
              <a:rPr lang="ru-RU" sz="3200" strike="sngStrike" dirty="0">
                <a:latin typeface="Times New Roman" panose="02020603050405020304" pitchFamily="18" charset="0"/>
              </a:rPr>
              <a:t>хотя очень хочу спать</a:t>
            </a:r>
            <a:r>
              <a:rPr lang="ru-RU" sz="3200" dirty="0">
                <a:latin typeface="Times New Roman" panose="02020603050405020304" pitchFamily="18" charset="0"/>
              </a:rPr>
              <a:t>. Ты, наверное, думаешь, что скоро наступит весна, а у нас с тобой нет лодки. </a:t>
            </a:r>
            <a:r>
              <a:rPr lang="ru-RU" sz="3200" strike="sngStrike" dirty="0">
                <a:latin typeface="Times New Roman" panose="02020603050405020304" pitchFamily="18" charset="0"/>
              </a:rPr>
              <a:t>Растает снег, кругом будет вода, и мы долгое время не увидимся</a:t>
            </a:r>
            <a:r>
              <a:rPr lang="ru-RU" sz="3200" dirty="0">
                <a:latin typeface="Times New Roman" panose="02020603050405020304" pitchFamily="18" charset="0"/>
              </a:rPr>
              <a:t>. </a:t>
            </a:r>
            <a:r>
              <a:rPr lang="ru-RU" sz="3200" strike="sngStrike" dirty="0">
                <a:latin typeface="Times New Roman" panose="02020603050405020304" pitchFamily="18" charset="0"/>
              </a:rPr>
              <a:t>Ты поэтому очень грустный? </a:t>
            </a:r>
            <a:r>
              <a:rPr lang="ru-RU" sz="3200" dirty="0">
                <a:latin typeface="Times New Roman" panose="02020603050405020304" pitchFamily="18" charset="0"/>
              </a:rPr>
              <a:t>Не грусти! </a:t>
            </a:r>
            <a:r>
              <a:rPr lang="ru-RU" sz="3200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У нас обязательно будет лодка! </a:t>
            </a:r>
            <a:r>
              <a:rPr lang="ru-RU" sz="3200" dirty="0">
                <a:latin typeface="Times New Roman" panose="02020603050405020304" pitchFamily="18" charset="0"/>
              </a:rPr>
              <a:t>Напиши мне, Ежик. Пока. </a:t>
            </a:r>
            <a:r>
              <a:rPr lang="ru-RU" sz="3200" strike="sngStrike" dirty="0">
                <a:latin typeface="Times New Roman" panose="02020603050405020304" pitchFamily="18" charset="0"/>
              </a:rPr>
              <a:t>Это я </a:t>
            </a:r>
          </a:p>
          <a:p>
            <a:pPr>
              <a:spcAft>
                <a:spcPts val="750"/>
              </a:spcAft>
            </a:pPr>
            <a:r>
              <a:rPr lang="ru-RU" sz="3200" dirty="0">
                <a:latin typeface="Times New Roman" panose="02020603050405020304" pitchFamily="18" charset="0"/>
              </a:rPr>
              <a:t>Твой друг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Медвежонок</a:t>
            </a:r>
            <a:r>
              <a:rPr lang="ru-RU" sz="3200" dirty="0">
                <a:latin typeface="Times New Roman" panose="02020603050405020304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4697604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343</TotalTime>
  <Words>476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Презентация PowerPoint</vt:lpstr>
      <vt:lpstr>Презентация PowerPoint</vt:lpstr>
      <vt:lpstr>П</vt:lpstr>
      <vt:lpstr>ПИСЬМО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2023-03-03T04:26:49Z</dcterms:created>
  <dcterms:modified xsi:type="dcterms:W3CDTF">2023-06-15T08:57:12Z</dcterms:modified>
</cp:coreProperties>
</file>