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5" r:id="rId9"/>
    <p:sldId id="266" r:id="rId10"/>
    <p:sldId id="267" r:id="rId11"/>
    <p:sldId id="271" r:id="rId12"/>
    <p:sldId id="270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4/10/2024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4/10/2024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4/10/2024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4/10/2024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4/10/2024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19154" y="1154369"/>
            <a:ext cx="7197726" cy="2421464"/>
          </a:xfrm>
        </p:spPr>
        <p:txBody>
          <a:bodyPr/>
          <a:lstStyle/>
          <a:p>
            <a:r>
              <a:rPr lang="ru-RU" i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Эталон</a:t>
            </a:r>
            <a:endParaRPr lang="ru-RU" i="1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Практическое занятие </a:t>
            </a:r>
          </a:p>
          <a:p>
            <a:r>
              <a:rPr lang="ru-RU" dirty="0" smtClean="0"/>
              <a:t>5 класс</a:t>
            </a:r>
          </a:p>
          <a:p>
            <a:r>
              <a:rPr lang="ru-RU" dirty="0" smtClean="0"/>
              <a:t>ЧОУ СОШ «Альтернатива», г. Краснодар</a:t>
            </a:r>
          </a:p>
          <a:p>
            <a:r>
              <a:rPr lang="ru-RU" dirty="0" smtClean="0"/>
              <a:t>Учитель: </a:t>
            </a:r>
            <a:r>
              <a:rPr lang="ru-RU" dirty="0" err="1" smtClean="0"/>
              <a:t>Цалюк</a:t>
            </a:r>
            <a:r>
              <a:rPr lang="ru-RU" dirty="0" smtClean="0"/>
              <a:t> Татьяна </a:t>
            </a:r>
            <a:r>
              <a:rPr lang="ru-RU" dirty="0" err="1" smtClean="0"/>
              <a:t>НИколаевна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6857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Старинные меры длин:</a:t>
            </a:r>
            <a:endParaRPr lang="ru-RU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Узнайте рост ребенка, про которого говорят: «От горшка два вершка»? </a:t>
            </a:r>
          </a:p>
        </p:txBody>
      </p:sp>
    </p:spTree>
    <p:extLst>
      <p:ext uri="{BB962C8B-B14F-4D97-AF65-F5344CB8AC3E}">
        <p14:creationId xmlns:p14="http://schemas.microsoft.com/office/powerpoint/2010/main" val="2898791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2738" y="191589"/>
            <a:ext cx="10131425" cy="1456267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1" y="1593669"/>
            <a:ext cx="10131425" cy="41975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данном выражении под «горшком» подразумевается мера, равная 9 см (была такая единица измерения), а вершок равен 4,5 см. Поэтому мы можем сложить эти величины и узнать рост «маленького человека»:- 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горшок+вершок+вершок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9+4,5+4,5 = 18 см. . 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8507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Старинные меры длин:</a:t>
            </a:r>
            <a:endParaRPr lang="ru-RU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2. Какого роста был Герасим из повести </a:t>
            </a:r>
            <a:r>
              <a:rPr lang="ru-RU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Н.А.Некрасова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«Муму»? </a:t>
            </a:r>
            <a:endParaRPr lang="ru-RU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Подсказка: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рассказе говорится, что он был «мужчина двенадцати вершков роста». </a:t>
            </a:r>
          </a:p>
        </p:txBody>
      </p:sp>
    </p:spTree>
    <p:extLst>
      <p:ext uri="{BB962C8B-B14F-4D97-AF65-F5344CB8AC3E}">
        <p14:creationId xmlns:p14="http://schemas.microsoft.com/office/powerpoint/2010/main" val="330803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2738" y="191589"/>
            <a:ext cx="10131425" cy="1456267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1" y="1593669"/>
            <a:ext cx="10131425" cy="41975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Особенность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решения: 1 вершок равен 4,5 см, а 12 вершков — 54 см.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старину рост определялся свыше обязательных для нормального человека 2 аршин, равных 142 см.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Получаем: </a:t>
            </a:r>
          </a:p>
          <a:p>
            <a:pPr marL="0" indent="0">
              <a:buNone/>
            </a:pPr>
            <a:r>
              <a:rPr lang="ru-RU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142см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+ 54см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196 см. 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Рост </a:t>
            </a:r>
            <a:r>
              <a:rPr lang="ru-RU" sz="3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Герасима равен 196 см. </a:t>
            </a:r>
          </a:p>
        </p:txBody>
      </p:sp>
    </p:spTree>
    <p:extLst>
      <p:ext uri="{BB962C8B-B14F-4D97-AF65-F5344CB8AC3E}">
        <p14:creationId xmlns:p14="http://schemas.microsoft.com/office/powerpoint/2010/main" val="35851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как считаешь ты?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что нового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 узнали?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были наиболее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интересны?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какие задания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показались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сложными? 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Улыбающееся лицо 3"/>
          <p:cNvSpPr/>
          <p:nvPr/>
        </p:nvSpPr>
        <p:spPr>
          <a:xfrm>
            <a:off x="6348549" y="705393"/>
            <a:ext cx="914400" cy="914400"/>
          </a:xfrm>
          <a:prstGeom prst="smileyFace">
            <a:avLst/>
          </a:prstGeom>
          <a:solidFill>
            <a:schemeClr val="tx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136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Соотнесите объекты  и единицы их измерения: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1" y="2142067"/>
            <a:ext cx="10914016" cy="4324047"/>
          </a:xfrm>
        </p:spPr>
        <p:txBody>
          <a:bodyPr numCol="2">
            <a:no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Расстояние между городами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Длина стола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Высота дома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Рост мужчины</a:t>
            </a:r>
          </a:p>
          <a:p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185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60 км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м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7513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Вопросы:</a:t>
            </a:r>
            <a:endParaRPr lang="ru-RU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arenR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чего нужны измерения?</a:t>
            </a:r>
          </a:p>
          <a:p>
            <a:pPr marL="514350" indent="-514350">
              <a:buAutoNum type="arabicParenR"/>
            </a:pP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Что значит измерить какую-либо величину?</a:t>
            </a:r>
          </a:p>
          <a:p>
            <a:pPr marL="0" indent="0">
              <a:buNone/>
            </a:pP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 Как выбрать для этого подходящую единицу измерения?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5092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videoplayback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st="338718" end="22828.3333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83773" y="-108218"/>
            <a:ext cx="9836330" cy="7390165"/>
          </a:xfrm>
        </p:spPr>
      </p:pic>
    </p:spTree>
    <p:extLst>
      <p:ext uri="{BB962C8B-B14F-4D97-AF65-F5344CB8AC3E}">
        <p14:creationId xmlns:p14="http://schemas.microsoft.com/office/powerpoint/2010/main" val="2768265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1: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4361" y="1763244"/>
            <a:ext cx="10131425" cy="36491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можно наиболее точно описать размеры данного предмета за 5 минут, используя только подручные материалы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Улыбающееся лицо 3"/>
          <p:cNvSpPr/>
          <p:nvPr/>
        </p:nvSpPr>
        <p:spPr>
          <a:xfrm>
            <a:off x="5355771" y="5251269"/>
            <a:ext cx="914400" cy="914400"/>
          </a:xfrm>
          <a:prstGeom prst="smileyFace">
            <a:avLst/>
          </a:prstGeom>
          <a:solidFill>
            <a:schemeClr val="tx1"/>
          </a:solidFill>
          <a:ln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90982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«Контроль»:   А у вас?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1298" y="1828558"/>
            <a:ext cx="10131425" cy="36491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Проверить описание предметов в выбранных единицах измерения.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7096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6795" y="126274"/>
            <a:ext cx="10131425" cy="104938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Эталон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7790" y="1149290"/>
            <a:ext cx="7648301" cy="547357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около 200 эталонов массы, силы, длины и времени, каждый из которых имеет государственное значение. Родина мирового </a:t>
            </a:r>
            <a:r>
              <a:rPr lang="ru-RU" sz="24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эталона веса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</a:t>
            </a:r>
            <a:r>
              <a:rPr lang="ru-RU" sz="24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Франция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Именно здесь создали первый «идеальный» килограмм. В конце XIX века в качестве эталона килограмма были изготовлены образцы из платиново-литиевого сплава размером 39 мм в диаметре и 39 мм в высоту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 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Ростесте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хранится эталон — точная копия килограмма, только не платиновая, а из обычной стали. Эталон хранится под двумя стеклянными колпаками, и прикасаться к эталону можно только в белых перчатках. Ведь каждая пылинка искажает вес. На основе килограмма появились и другие эталоны массы — от одного миллиграмма до пяти тонн.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1619" y="116612"/>
            <a:ext cx="3835581" cy="3904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060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эталон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6612" y="2560079"/>
            <a:ext cx="10131425" cy="36491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Меры длины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также имеют свои эталоны: от одной десятой миллиметра до одного метра. Образцами для высокоточных приборов служат </a:t>
            </a:r>
            <a:r>
              <a:rPr lang="ru-RU" sz="32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стальные пластины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которых ни самолет или ракета не смогут подняться в небо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1508" y="352697"/>
            <a:ext cx="4117984" cy="2651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41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2: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32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Изготовить собственную меру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длины на основе выбранного эталона для измерения протяженных объектов.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32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Измерить: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длину комнаты, расстояние между окнами, длину доски и подоконника.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32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Заполнить таблицу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8176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ебеса">
  <a:themeElements>
    <a:clrScheme name="Celestial">
      <a:dk1>
        <a:sysClr val="windowText" lastClr="000000"/>
      </a:dk1>
      <a:lt1>
        <a:sysClr val="window" lastClr="FFFFFF"/>
      </a:lt1>
      <a:dk2>
        <a:srgbClr val="3F296A"/>
      </a:dk2>
      <a:lt2>
        <a:srgbClr val="EBEBEB"/>
      </a:lt2>
      <a:accent1>
        <a:srgbClr val="E84574"/>
      </a:accent1>
      <a:accent2>
        <a:srgbClr val="798FF2"/>
      </a:accent2>
      <a:accent3>
        <a:srgbClr val="95C369"/>
      </a:accent3>
      <a:accent4>
        <a:srgbClr val="EE875A"/>
      </a:accent4>
      <a:accent5>
        <a:srgbClr val="C363E8"/>
      </a:accent5>
      <a:accent6>
        <a:srgbClr val="6AADC8"/>
      </a:accent6>
      <a:hlink>
        <a:srgbClr val="FE80C7"/>
      </a:hlink>
      <a:folHlink>
        <a:srgbClr val="FBA3EC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61DDDE80-2DFA-4F2A-B66F-72059846BD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TM03457452[[fn=Небесная]]</Template>
  <TotalTime>2376</TotalTime>
  <Words>503</Words>
  <Application>Microsoft Office PowerPoint</Application>
  <PresentationFormat>Широкоэкранный</PresentationFormat>
  <Paragraphs>49</Paragraphs>
  <Slides>14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Wingdings</vt:lpstr>
      <vt:lpstr>Небеса</vt:lpstr>
      <vt:lpstr>Эталон</vt:lpstr>
      <vt:lpstr>Соотнесите объекты  и единицы их измерения:</vt:lpstr>
      <vt:lpstr>Вопросы:</vt:lpstr>
      <vt:lpstr>Презентация PowerPoint</vt:lpstr>
      <vt:lpstr>Задание 1:</vt:lpstr>
      <vt:lpstr>«Контроль»:   А у вас?</vt:lpstr>
      <vt:lpstr>Эталон</vt:lpstr>
      <vt:lpstr>эталон</vt:lpstr>
      <vt:lpstr>Задание 2:</vt:lpstr>
      <vt:lpstr>Старинные меры длин:</vt:lpstr>
      <vt:lpstr>Решение:</vt:lpstr>
      <vt:lpstr>Старинные меры длин:</vt:lpstr>
      <vt:lpstr>Решение:</vt:lpstr>
      <vt:lpstr>А как считаешь ты?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Эталонный урок</dc:title>
  <dc:creator>Пользователь</dc:creator>
  <cp:lastModifiedBy>Пользователь</cp:lastModifiedBy>
  <cp:revision>42</cp:revision>
  <dcterms:created xsi:type="dcterms:W3CDTF">2019-03-11T15:32:13Z</dcterms:created>
  <dcterms:modified xsi:type="dcterms:W3CDTF">2024-04-10T20:17:18Z</dcterms:modified>
</cp:coreProperties>
</file>