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6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3AFCD-C219-44C4-A1DB-C4579D233FD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F7619E-25B1-4DF7-869E-9D2FA1235ED1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5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«Ход конем в будущее…»</a:t>
          </a:r>
          <a:endParaRPr lang="ru-RU" sz="54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ED86E2F-056E-4AB0-9019-BC797CCA9A7B}" type="parTrans" cxnId="{9B78E7AD-8A09-4C77-A6C1-38B09849E478}">
      <dgm:prSet/>
      <dgm:spPr/>
      <dgm:t>
        <a:bodyPr/>
        <a:lstStyle/>
        <a:p>
          <a:endParaRPr lang="ru-RU"/>
        </a:p>
      </dgm:t>
    </dgm:pt>
    <dgm:pt modelId="{9BF36C6E-C740-438D-A5A6-395FCBCF904C}" type="sibTrans" cxnId="{9B78E7AD-8A09-4C77-A6C1-38B09849E478}">
      <dgm:prSet/>
      <dgm:spPr/>
      <dgm:t>
        <a:bodyPr/>
        <a:lstStyle/>
        <a:p>
          <a:endParaRPr lang="ru-RU"/>
        </a:p>
      </dgm:t>
    </dgm:pt>
    <dgm:pt modelId="{E1478779-5638-46F7-944C-73EC943BB674}" type="pres">
      <dgm:prSet presAssocID="{9003AFCD-C219-44C4-A1DB-C4579D233F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39C26D-B94A-481E-8CC3-26C36265A015}" type="pres">
      <dgm:prSet presAssocID="{CEF7619E-25B1-4DF7-869E-9D2FA1235ED1}" presName="parentText" presStyleLbl="node1" presStyleIdx="0" presStyleCnt="1" custAng="0" custScaleY="2805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BFABEB-2ADF-488C-8D04-E744CA2C7306}" type="presOf" srcId="{CEF7619E-25B1-4DF7-869E-9D2FA1235ED1}" destId="{0C39C26D-B94A-481E-8CC3-26C36265A015}" srcOrd="0" destOrd="0" presId="urn:microsoft.com/office/officeart/2005/8/layout/vList2"/>
    <dgm:cxn modelId="{1DA2901F-E216-4B73-ABF1-4F8627483446}" type="presOf" srcId="{9003AFCD-C219-44C4-A1DB-C4579D233FD1}" destId="{E1478779-5638-46F7-944C-73EC943BB674}" srcOrd="0" destOrd="0" presId="urn:microsoft.com/office/officeart/2005/8/layout/vList2"/>
    <dgm:cxn modelId="{9B78E7AD-8A09-4C77-A6C1-38B09849E478}" srcId="{9003AFCD-C219-44C4-A1DB-C4579D233FD1}" destId="{CEF7619E-25B1-4DF7-869E-9D2FA1235ED1}" srcOrd="0" destOrd="0" parTransId="{CED86E2F-056E-4AB0-9019-BC797CCA9A7B}" sibTransId="{9BF36C6E-C740-438D-A5A6-395FCBCF904C}"/>
    <dgm:cxn modelId="{7C6980F7-9FDF-4919-BE2D-1FD8E11D169E}" type="presParOf" srcId="{E1478779-5638-46F7-944C-73EC943BB674}" destId="{0C39C26D-B94A-481E-8CC3-26C36265A01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7A6772-716D-442A-B7F7-0BF896B571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CD7AA6-D4FE-4A5B-8B22-8FC972368EF3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endParaRPr lang="ru-RU" b="1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rtl="0"/>
          <a:r>
            <a: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ЦЕЛЬ: - создать условия для вовлечения учеников в занятия шахматами</a:t>
          </a:r>
          <a:r>
            <a:rPr lang="ru-RU" dirty="0" smtClean="0">
              <a:solidFill>
                <a:srgbClr val="002060"/>
              </a:solidFill>
            </a:rPr>
            <a:t/>
          </a:r>
          <a:br>
            <a:rPr lang="ru-RU" dirty="0" smtClean="0">
              <a:solidFill>
                <a:srgbClr val="002060"/>
              </a:solidFill>
            </a:rPr>
          </a:br>
          <a:r>
            <a:rPr lang="ru-RU" dirty="0" smtClean="0"/>
            <a:t/>
          </a:r>
          <a:br>
            <a:rPr lang="ru-RU" dirty="0" smtClean="0"/>
          </a:br>
          <a:endParaRPr lang="ru-RU" dirty="0"/>
        </a:p>
      </dgm:t>
    </dgm:pt>
    <dgm:pt modelId="{901FB1FA-06D4-4A45-BDED-2635E78477EA}" type="parTrans" cxnId="{86B72FC9-BC92-4FF7-B6FE-22DBF3409388}">
      <dgm:prSet/>
      <dgm:spPr/>
      <dgm:t>
        <a:bodyPr/>
        <a:lstStyle/>
        <a:p>
          <a:endParaRPr lang="ru-RU"/>
        </a:p>
      </dgm:t>
    </dgm:pt>
    <dgm:pt modelId="{9A6A9340-2CEB-44F0-AC06-017CC09F7B85}" type="sibTrans" cxnId="{86B72FC9-BC92-4FF7-B6FE-22DBF3409388}">
      <dgm:prSet/>
      <dgm:spPr/>
      <dgm:t>
        <a:bodyPr/>
        <a:lstStyle/>
        <a:p>
          <a:endParaRPr lang="ru-RU"/>
        </a:p>
      </dgm:t>
    </dgm:pt>
    <dgm:pt modelId="{7CDF15F2-5413-4694-BE3F-FE9CE6178D87}" type="pres">
      <dgm:prSet presAssocID="{3C7A6772-716D-442A-B7F7-0BF896B571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21C3D7-38DF-4998-8094-B9B248B19B1B}" type="pres">
      <dgm:prSet presAssocID="{80CD7AA6-D4FE-4A5B-8B22-8FC972368EF3}" presName="parentText" presStyleLbl="node1" presStyleIdx="0" presStyleCnt="1" custScaleY="81016" custLinFactNeighborX="-13" custLinFactNeighborY="47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B72FC9-BC92-4FF7-B6FE-22DBF3409388}" srcId="{3C7A6772-716D-442A-B7F7-0BF896B571CA}" destId="{80CD7AA6-D4FE-4A5B-8B22-8FC972368EF3}" srcOrd="0" destOrd="0" parTransId="{901FB1FA-06D4-4A45-BDED-2635E78477EA}" sibTransId="{9A6A9340-2CEB-44F0-AC06-017CC09F7B85}"/>
    <dgm:cxn modelId="{D7F8280B-12E2-4569-86BC-81B64D5458E3}" type="presOf" srcId="{80CD7AA6-D4FE-4A5B-8B22-8FC972368EF3}" destId="{7E21C3D7-38DF-4998-8094-B9B248B19B1B}" srcOrd="0" destOrd="0" presId="urn:microsoft.com/office/officeart/2005/8/layout/vList2"/>
    <dgm:cxn modelId="{E8932452-8937-4E7B-A60D-40AB57AC9FC5}" type="presOf" srcId="{3C7A6772-716D-442A-B7F7-0BF896B571CA}" destId="{7CDF15F2-5413-4694-BE3F-FE9CE6178D87}" srcOrd="0" destOrd="0" presId="urn:microsoft.com/office/officeart/2005/8/layout/vList2"/>
    <dgm:cxn modelId="{195C0E7D-0C41-47A0-A166-91AB26A78324}" type="presParOf" srcId="{7CDF15F2-5413-4694-BE3F-FE9CE6178D87}" destId="{7E21C3D7-38DF-4998-8094-B9B248B19B1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9C26D-B94A-481E-8CC3-26C36265A015}">
      <dsp:nvSpPr>
        <dsp:cNvPr id="0" name=""/>
        <dsp:cNvSpPr/>
      </dsp:nvSpPr>
      <dsp:spPr>
        <a:xfrm>
          <a:off x="0" y="496"/>
          <a:ext cx="8856984" cy="1016464"/>
        </a:xfrm>
        <a:prstGeom prst="roundRect">
          <a:avLst/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«Ход конем в будущее…»</a:t>
          </a:r>
          <a:endParaRPr lang="ru-RU" sz="54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620" y="50116"/>
        <a:ext cx="8757744" cy="917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1C3D7-38DF-4998-8094-B9B248B19B1B}">
      <dsp:nvSpPr>
        <dsp:cNvPr id="0" name=""/>
        <dsp:cNvSpPr/>
      </dsp:nvSpPr>
      <dsp:spPr>
        <a:xfrm>
          <a:off x="0" y="428329"/>
          <a:ext cx="8153400" cy="4180182"/>
        </a:xfrm>
        <a:prstGeom prst="roundRect">
          <a:avLst/>
        </a:prstGeom>
        <a:solidFill>
          <a:schemeClr val="accent1">
            <a:tint val="50000"/>
          </a:schemeClr>
        </a:solidFill>
        <a:ln w="10000" cap="flat" cmpd="sng" algn="ctr">
          <a:solidFill>
            <a:schemeClr val="accent1"/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ЦЕЛЬ: - создать условия для вовлечения учеников в занятия шахматами</a:t>
          </a:r>
          <a:r>
            <a:rPr lang="ru-RU" sz="4000" kern="1200" dirty="0" smtClean="0">
              <a:solidFill>
                <a:srgbClr val="002060"/>
              </a:solidFill>
            </a:rPr>
            <a:t/>
          </a:r>
          <a:br>
            <a:rPr lang="ru-RU" sz="4000" kern="1200" dirty="0" smtClean="0">
              <a:solidFill>
                <a:srgbClr val="002060"/>
              </a:solidFill>
            </a:rPr>
          </a:br>
          <a:r>
            <a:rPr lang="ru-RU" sz="4000" kern="1200" dirty="0" smtClean="0"/>
            <a:t/>
          </a:r>
          <a:br>
            <a:rPr lang="ru-RU" sz="4000" kern="1200" dirty="0" smtClean="0"/>
          </a:br>
          <a:endParaRPr lang="ru-RU" sz="4000" kern="1200" dirty="0"/>
        </a:p>
      </dsp:txBody>
      <dsp:txXfrm>
        <a:off x="0" y="428329"/>
        <a:ext cx="8153400" cy="41801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DEAB8-CC95-4917-B56A-B4C21481A67B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DB5A6-E9E1-4E50-906B-CD96353085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DB5A6-E9E1-4E50-906B-CD963530857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371656" cy="42484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Мкоу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сергинская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 им.героя советского  союза н.и.сирина»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8641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ХМАО-ЮГРА  ОКТЯБРЬСКИЙ РАЙОН П.СЕРГИНО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 проекта: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Вернулись к занятиям  8 человек!!!</a:t>
            </a:r>
          </a:p>
          <a:p>
            <a:pPr algn="ctr">
              <a:buNone/>
            </a:pP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Записались в кружок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человек!!!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ИГРАЙТЕ В ШАХМАТЫ  И БУДЬТЕ ЗДОРОВЫ!!!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с флешки 16 гб\Шахматы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013176"/>
            <a:ext cx="1649510" cy="1052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1547446"/>
          <a:ext cx="8856984" cy="10174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D:\с флешки 16 гб\Шахматы\2291922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16632"/>
            <a:ext cx="1652520" cy="994817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23528" y="2534882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Сагдеев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обучающийся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МКОУ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Сергинская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общеобразовательная школа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им.Героя Советского союза Н.И.Сирина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Смородинов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обучающийся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МКОУ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Сергинская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общеобразовательная школа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им.Героя Советского союза Н.И.Сирина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 учитель физической культуры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Нина Юрьевна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ысшая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квалификационная категория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612648" y="1772816"/>
          <a:ext cx="81534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16632"/>
            <a:ext cx="1656184" cy="97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772816"/>
            <a:ext cx="8153400" cy="43231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Выявить количество обучающихся начальной школы не посещающих кружок «Шахматы»;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Создать информационные буклеты;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Разработать новые интеллектуальные игры;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Провести  ознакомительные занятия с группой;</a:t>
            </a:r>
          </a:p>
          <a:p>
            <a:pPr fontAlgn="base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Провести анализ  о повышении количества занимающихся в шахматном клубе;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с флешки 16 гб\Шахматы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1649510" cy="1052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748412"/>
            <a:ext cx="8784976" cy="470492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base"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творческого проекта стали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обучающиеся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начальной школы 1-4 классов.</a:t>
            </a:r>
          </a:p>
          <a:p>
            <a:pPr fontAlgn="base">
              <a:buNone/>
            </a:pPr>
            <a:endParaRPr lang="ru-RU" sz="4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Предметом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творческого проекта выступают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интересы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обучающихся 1-4 классов.</a:t>
            </a:r>
          </a:p>
          <a:p>
            <a:endParaRPr lang="ru-RU" dirty="0"/>
          </a:p>
        </p:txBody>
      </p:sp>
      <p:pic>
        <p:nvPicPr>
          <p:cNvPr id="3074" name="Picture 2" descr="D:\с флешки 16 гб\Шахматы\sochinenie_schahmati_1.jpg"/>
          <p:cNvPicPr>
            <a:picLocks noChangeAspect="1" noChangeArrowheads="1"/>
          </p:cNvPicPr>
          <p:nvPr/>
        </p:nvPicPr>
        <p:blipFill>
          <a:blip r:embed="rId2" cstate="print"/>
          <a:srcRect l="5581" t="5913" r="2324"/>
          <a:stretch>
            <a:fillRect/>
          </a:stretch>
        </p:blipFill>
        <p:spPr bwMode="auto">
          <a:xfrm>
            <a:off x="251520" y="116632"/>
            <a:ext cx="2160240" cy="1041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712968" cy="4824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Во время занятий шахматами </a:t>
            </a:r>
            <a:r>
              <a:rPr lang="ru-RU" dirty="0" smtClean="0"/>
              <a:t>ребенок учится концентрировать внимание на одном процессе, у него </a:t>
            </a:r>
            <a:r>
              <a:rPr lang="ru-RU" u="sng" dirty="0" smtClean="0">
                <a:solidFill>
                  <a:srgbClr val="C00000"/>
                </a:solidFill>
              </a:rPr>
              <a:t>вырабатывается усидчивость</a:t>
            </a:r>
            <a:r>
              <a:rPr lang="ru-RU" u="sng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 условиях игры </a:t>
            </a:r>
            <a:r>
              <a:rPr lang="ru-RU" dirty="0" smtClean="0"/>
              <a:t>дети лучше </a:t>
            </a:r>
            <a:r>
              <a:rPr lang="ru-RU" u="sng" dirty="0" smtClean="0">
                <a:solidFill>
                  <a:srgbClr val="C00000"/>
                </a:solidFill>
              </a:rPr>
              <a:t>сосредотачиваются и больше запоминают.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 дальнейшем </a:t>
            </a:r>
            <a:r>
              <a:rPr lang="ru-RU" u="sng" dirty="0" smtClean="0">
                <a:solidFill>
                  <a:srgbClr val="C00000"/>
                </a:solidFill>
              </a:rPr>
              <a:t>формируется опыт</a:t>
            </a:r>
            <a:r>
              <a:rPr lang="ru-RU" dirty="0" smtClean="0"/>
              <a:t>, позволяющий строить своё личное мнение или встать на точку зрения других людей.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D:\с флешки 16 гб\Шахматы\1285157328_9zfq8b23dnrn.jpg"/>
          <p:cNvPicPr>
            <a:picLocks noChangeAspect="1" noChangeArrowheads="1"/>
          </p:cNvPicPr>
          <p:nvPr/>
        </p:nvPicPr>
        <p:blipFill>
          <a:blip r:embed="rId2" cstate="print"/>
          <a:srcRect l="5490" t="7645" r="6668" b="26131"/>
          <a:stretch>
            <a:fillRect/>
          </a:stretch>
        </p:blipFill>
        <p:spPr bwMode="auto">
          <a:xfrm>
            <a:off x="179512" y="116632"/>
            <a:ext cx="1656184" cy="1067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даёт игра в шахматы ребёнку?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845" r="8696" b="13059"/>
          <a:stretch>
            <a:fillRect/>
          </a:stretch>
        </p:blipFill>
        <p:spPr bwMode="auto">
          <a:xfrm>
            <a:off x="755576" y="2420888"/>
            <a:ext cx="349239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242" b="3030"/>
          <a:stretch>
            <a:fillRect/>
          </a:stretch>
        </p:blipFill>
        <p:spPr bwMode="auto">
          <a:xfrm>
            <a:off x="4788024" y="2420888"/>
            <a:ext cx="3312368" cy="237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Статистика  посещаемости: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обучающихся 1-4 классов: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начало учебного года - 30 чел.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???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месяц – 22 чел.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6791305" y="2870786"/>
            <a:ext cx="576064" cy="221439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Новые интеллектуальные игры: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7" y="1600199"/>
            <a:ext cx="8640961" cy="50116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Углошах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В зависимости от навыка и скорости игры!!! </a:t>
            </a:r>
          </a:p>
          <a:p>
            <a:pPr>
              <a:buNone/>
            </a:pPr>
            <a:r>
              <a:rPr lang="ru-RU" sz="2000" u="sng" dirty="0" smtClean="0">
                <a:solidFill>
                  <a:srgbClr val="7030A0"/>
                </a:solidFill>
              </a:rPr>
              <a:t>На  игру  даётся от 5 до 15 минут</a:t>
            </a:r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Шахманард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2000" u="sng" dirty="0" smtClean="0">
                <a:solidFill>
                  <a:srgbClr val="7030A0"/>
                </a:solidFill>
              </a:rPr>
              <a:t>10 минут на игру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rina\Desktop\IMG-20191020-WA0003.jpeg"/>
          <p:cNvPicPr>
            <a:picLocks noChangeAspect="1" noChangeArrowheads="1"/>
          </p:cNvPicPr>
          <p:nvPr/>
        </p:nvPicPr>
        <p:blipFill>
          <a:blip r:embed="rId3" cstate="print"/>
          <a:srcRect l="10031" r="57417"/>
          <a:stretch>
            <a:fillRect/>
          </a:stretch>
        </p:blipFill>
        <p:spPr bwMode="auto">
          <a:xfrm>
            <a:off x="5220072" y="1628800"/>
            <a:ext cx="1484911" cy="2160240"/>
          </a:xfrm>
          <a:prstGeom prst="rect">
            <a:avLst/>
          </a:prstGeom>
          <a:noFill/>
        </p:spPr>
      </p:pic>
      <p:pic>
        <p:nvPicPr>
          <p:cNvPr id="6" name="Picture 2" descr="C:\Users\arina\Desktop\untitled.png"/>
          <p:cNvPicPr>
            <a:picLocks noChangeAspect="1" noChangeArrowheads="1"/>
          </p:cNvPicPr>
          <p:nvPr/>
        </p:nvPicPr>
        <p:blipFill>
          <a:blip r:embed="rId4" cstate="print"/>
          <a:srcRect l="23181" t="27272" r="21184" b="18184"/>
          <a:stretch>
            <a:fillRect/>
          </a:stretch>
        </p:blipFill>
        <p:spPr bwMode="auto">
          <a:xfrm>
            <a:off x="7020272" y="1484784"/>
            <a:ext cx="1296144" cy="972108"/>
          </a:xfrm>
          <a:prstGeom prst="rect">
            <a:avLst/>
          </a:prstGeom>
          <a:noFill/>
        </p:spPr>
      </p:pic>
      <p:pic>
        <p:nvPicPr>
          <p:cNvPr id="7" name="Picture 5" descr="C:\Users\arina\Desktop\432565_352_canny_pic.jpg"/>
          <p:cNvPicPr>
            <a:picLocks noChangeAspect="1" noChangeArrowheads="1"/>
          </p:cNvPicPr>
          <p:nvPr/>
        </p:nvPicPr>
        <p:blipFill>
          <a:blip r:embed="rId5" cstate="print"/>
          <a:srcRect l="32107" t="1769" b="1878"/>
          <a:stretch>
            <a:fillRect/>
          </a:stretch>
        </p:blipFill>
        <p:spPr bwMode="auto">
          <a:xfrm>
            <a:off x="4499992" y="4437112"/>
            <a:ext cx="1869786" cy="1861959"/>
          </a:xfrm>
          <a:prstGeom prst="rect">
            <a:avLst/>
          </a:prstGeom>
          <a:noFill/>
        </p:spPr>
      </p:pic>
      <p:pic>
        <p:nvPicPr>
          <p:cNvPr id="8" name="Picture 2" descr="C:\Users\arina\Desktop\untitled.png"/>
          <p:cNvPicPr>
            <a:picLocks noChangeAspect="1" noChangeArrowheads="1"/>
          </p:cNvPicPr>
          <p:nvPr/>
        </p:nvPicPr>
        <p:blipFill>
          <a:blip r:embed="rId4" cstate="print"/>
          <a:srcRect l="23181" t="27272" r="21184" b="18184"/>
          <a:stretch>
            <a:fillRect/>
          </a:stretch>
        </p:blipFill>
        <p:spPr bwMode="auto">
          <a:xfrm>
            <a:off x="755576" y="4941168"/>
            <a:ext cx="1440160" cy="1080120"/>
          </a:xfrm>
          <a:prstGeom prst="rect">
            <a:avLst/>
          </a:prstGeom>
          <a:noFill/>
        </p:spPr>
      </p:pic>
      <p:pic>
        <p:nvPicPr>
          <p:cNvPr id="11" name="Picture 4" descr="C:\Users\arina\Desktop\depositphotos_92140712-stock-illustration-chess-icons-set.jpg"/>
          <p:cNvPicPr>
            <a:picLocks noChangeAspect="1" noChangeArrowheads="1"/>
          </p:cNvPicPr>
          <p:nvPr/>
        </p:nvPicPr>
        <p:blipFill>
          <a:blip r:embed="rId6" cstate="print"/>
          <a:srcRect l="18000" t="48000" r="6538" b="18000"/>
          <a:stretch>
            <a:fillRect/>
          </a:stretch>
        </p:blipFill>
        <p:spPr bwMode="auto">
          <a:xfrm>
            <a:off x="5724128" y="4293096"/>
            <a:ext cx="1722696" cy="776170"/>
          </a:xfrm>
          <a:prstGeom prst="rect">
            <a:avLst/>
          </a:prstGeom>
          <a:noFill/>
        </p:spPr>
      </p:pic>
      <p:pic>
        <p:nvPicPr>
          <p:cNvPr id="12" name="Picture 3" descr="C:\Users\arina\Desktop\depositphotos_92140712-stock-illustration-chess-icons-set.jpg"/>
          <p:cNvPicPr>
            <a:picLocks noChangeAspect="1" noChangeArrowheads="1"/>
          </p:cNvPicPr>
          <p:nvPr/>
        </p:nvPicPr>
        <p:blipFill>
          <a:blip r:embed="rId6" cstate="print"/>
          <a:srcRect l="20755" t="16981" r="4951" b="50943"/>
          <a:stretch>
            <a:fillRect/>
          </a:stretch>
        </p:blipFill>
        <p:spPr bwMode="auto">
          <a:xfrm>
            <a:off x="2195736" y="5949280"/>
            <a:ext cx="1852292" cy="799698"/>
          </a:xfrm>
          <a:prstGeom prst="rect">
            <a:avLst/>
          </a:prstGeom>
          <a:noFill/>
        </p:spPr>
      </p:pic>
      <p:pic>
        <p:nvPicPr>
          <p:cNvPr id="13" name="Picture 3" descr="C:\Users\arina\Desktop\s_shahmatnymi_figurami_2_14123702.jpg"/>
          <p:cNvPicPr>
            <a:picLocks noChangeAspect="1" noChangeArrowheads="1"/>
          </p:cNvPicPr>
          <p:nvPr/>
        </p:nvPicPr>
        <p:blipFill>
          <a:blip r:embed="rId7" cstate="print"/>
          <a:srcRect l="17036" t="8344" r="17092" b="49935"/>
          <a:stretch>
            <a:fillRect/>
          </a:stretch>
        </p:blipFill>
        <p:spPr bwMode="auto">
          <a:xfrm>
            <a:off x="7092280" y="2636912"/>
            <a:ext cx="1630909" cy="562382"/>
          </a:xfrm>
          <a:prstGeom prst="rect">
            <a:avLst/>
          </a:prstGeom>
          <a:noFill/>
        </p:spPr>
      </p:pic>
      <p:pic>
        <p:nvPicPr>
          <p:cNvPr id="14" name="Picture 4" descr="C:\Users\arina\Desktop\s_shahmatnymi_figurami_2_14123702.jpg"/>
          <p:cNvPicPr>
            <a:picLocks noChangeAspect="1" noChangeArrowheads="1"/>
          </p:cNvPicPr>
          <p:nvPr/>
        </p:nvPicPr>
        <p:blipFill>
          <a:blip r:embed="rId8" cstate="print"/>
          <a:srcRect l="16438" t="49471" r="16438" b="7756"/>
          <a:stretch>
            <a:fillRect/>
          </a:stretch>
        </p:blipFill>
        <p:spPr bwMode="auto">
          <a:xfrm>
            <a:off x="7260349" y="3292305"/>
            <a:ext cx="1655318" cy="574294"/>
          </a:xfrm>
          <a:prstGeom prst="rect">
            <a:avLst/>
          </a:prstGeom>
          <a:noFill/>
        </p:spPr>
      </p:pic>
      <p:pic>
        <p:nvPicPr>
          <p:cNvPr id="15" name="Picture 4" descr="C:\Users\arina\Desktop\depositphotos_92140712-stock-illustration-chess-icons-set.jpg"/>
          <p:cNvPicPr>
            <a:picLocks noChangeAspect="1" noChangeArrowheads="1"/>
          </p:cNvPicPr>
          <p:nvPr/>
        </p:nvPicPr>
        <p:blipFill>
          <a:blip r:embed="rId6" cstate="print"/>
          <a:srcRect l="22054" t="48000" r="34417" b="18000"/>
          <a:stretch>
            <a:fillRect/>
          </a:stretch>
        </p:blipFill>
        <p:spPr bwMode="auto">
          <a:xfrm>
            <a:off x="7452320" y="4290852"/>
            <a:ext cx="985405" cy="769696"/>
          </a:xfrm>
          <a:prstGeom prst="rect">
            <a:avLst/>
          </a:prstGeom>
          <a:noFill/>
        </p:spPr>
      </p:pic>
      <p:pic>
        <p:nvPicPr>
          <p:cNvPr id="16" name="Picture 3" descr="C:\Users\arina\Desktop\depositphotos_92140712-stock-illustration-chess-icons-set.jpg"/>
          <p:cNvPicPr>
            <a:picLocks noChangeAspect="1" noChangeArrowheads="1"/>
          </p:cNvPicPr>
          <p:nvPr/>
        </p:nvPicPr>
        <p:blipFill>
          <a:blip r:embed="rId6" cstate="print"/>
          <a:srcRect l="20755" t="16981" r="35408" b="50943"/>
          <a:stretch>
            <a:fillRect/>
          </a:stretch>
        </p:blipFill>
        <p:spPr bwMode="auto">
          <a:xfrm>
            <a:off x="4067944" y="5949280"/>
            <a:ext cx="1082545" cy="792088"/>
          </a:xfrm>
          <a:prstGeom prst="rect">
            <a:avLst/>
          </a:prstGeom>
          <a:noFill/>
        </p:spPr>
      </p:pic>
      <p:pic>
        <p:nvPicPr>
          <p:cNvPr id="18" name="Picture 4" descr="C:\Users\arina\Desktop\s_shahmatnymi_figurami_2_14123702.jpg"/>
          <p:cNvPicPr>
            <a:picLocks noChangeAspect="1" noChangeArrowheads="1"/>
          </p:cNvPicPr>
          <p:nvPr/>
        </p:nvPicPr>
        <p:blipFill>
          <a:blip r:embed="rId8" cstate="print"/>
          <a:srcRect l="16438" t="49471" r="16438" b="7756"/>
          <a:stretch>
            <a:fillRect/>
          </a:stretch>
        </p:blipFill>
        <p:spPr bwMode="auto">
          <a:xfrm>
            <a:off x="7308304" y="3284984"/>
            <a:ext cx="1655318" cy="574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284</Words>
  <Application>Microsoft Office PowerPoint</Application>
  <PresentationFormat>Экран (4:3)</PresentationFormat>
  <Paragraphs>53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Мкоу «сергинская средняя общеобразовательная школа им.героя советского  союза н.и.сирина»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даёт игра в шахматы ребёнку?</vt:lpstr>
      <vt:lpstr>Статистика  посещаемости:</vt:lpstr>
      <vt:lpstr>Новые интеллектуальные игры:</vt:lpstr>
      <vt:lpstr>Итог проекта: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«сергинская средняя общеобразовательная школа им.героя советского  союза н.и.сирина»</dc:title>
  <dc:creator>arina</dc:creator>
  <cp:lastModifiedBy>Пользователь Windows</cp:lastModifiedBy>
  <cp:revision>18</cp:revision>
  <dcterms:created xsi:type="dcterms:W3CDTF">2020-03-05T18:10:00Z</dcterms:created>
  <dcterms:modified xsi:type="dcterms:W3CDTF">2021-02-25T09:07:52Z</dcterms:modified>
</cp:coreProperties>
</file>