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57" r:id="rId3"/>
    <p:sldId id="268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70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6EAD4-2475-4519-8EF4-316CFC18FA05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51EE41-1D75-426D-BCF8-708D4CEC4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420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51EE41-1D75-426D-BCF8-708D4CEC49C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244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D1E3B-EB06-48C9-870C-C38C4F928EB9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3636C-28C0-42B4-A0CE-D01F11145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D1E3B-EB06-48C9-870C-C38C4F928EB9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3636C-28C0-42B4-A0CE-D01F11145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D1E3B-EB06-48C9-870C-C38C4F928EB9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3636C-28C0-42B4-A0CE-D01F11145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D1E3B-EB06-48C9-870C-C38C4F928EB9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3636C-28C0-42B4-A0CE-D01F11145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D1E3B-EB06-48C9-870C-C38C4F928EB9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3636C-28C0-42B4-A0CE-D01F11145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D1E3B-EB06-48C9-870C-C38C4F928EB9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3636C-28C0-42B4-A0CE-D01F11145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D1E3B-EB06-48C9-870C-C38C4F928EB9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3636C-28C0-42B4-A0CE-D01F11145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D1E3B-EB06-48C9-870C-C38C4F928EB9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3636C-28C0-42B4-A0CE-D01F11145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D1E3B-EB06-48C9-870C-C38C4F928EB9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3636C-28C0-42B4-A0CE-D01F11145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D1E3B-EB06-48C9-870C-C38C4F928EB9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D3636C-28C0-42B4-A0CE-D01F11145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D1E3B-EB06-48C9-870C-C38C4F928EB9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5D3636C-28C0-42B4-A0CE-D01F11145E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1D1E3B-EB06-48C9-870C-C38C4F928EB9}" type="datetimeFigureOut">
              <a:rPr lang="ru-RU" smtClean="0"/>
              <a:pPr/>
              <a:t>18.01.2022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5D3636C-28C0-42B4-A0CE-D01F11145E7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2304255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Памятники Кириллу и </a:t>
            </a:r>
            <a:r>
              <a:rPr lang="ru-RU" sz="4400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Мефодию</a:t>
            </a:r>
            <a:r>
              <a:rPr lang="ru-RU" sz="4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России</a:t>
            </a:r>
            <a:endParaRPr lang="ru-RU" sz="44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005064"/>
            <a:ext cx="7416824" cy="1080120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64219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память о Кирилле и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Мефодии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Смоленске: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2060848"/>
            <a:ext cx="4040188" cy="792087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именами названа улица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4645025" y="2060847"/>
            <a:ext cx="4041775" cy="792089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Установлена памятная доска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ЮЗЕР\Desktop\60680279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7200" y="2922786"/>
            <a:ext cx="4040188" cy="3030141"/>
          </a:xfrm>
          <a:prstGeom prst="rect">
            <a:avLst/>
          </a:prstGeom>
          <a:noFill/>
        </p:spPr>
      </p:pic>
      <p:pic>
        <p:nvPicPr>
          <p:cNvPr id="1026" name="Picture 2" descr="C:\Users\ЮЗЕР\Desktop\3894068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5223469" y="2719771"/>
            <a:ext cx="2884885" cy="34361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 БАРНАУЛ, Алтайский край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 descr="https://www.amic.ru/images/gallery_05-2009/640.image_800_600_3959.jpg"/>
          <p:cNvPicPr>
            <a:picLocks noGrp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501931"/>
            <a:ext cx="4040188" cy="35241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3896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42617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СЛАВЯНСКОЙ КУЛЬТУРЫ  И ПИСЬМЕННОСТИ-</a:t>
            </a:r>
            <a:endParaRPr lang="ru-RU" sz="3200" b="1" i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1"/>
            <a:ext cx="8229600" cy="28083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ПРАЗДНИК ПРОСВЕЩЕНИЯ, </a:t>
            </a:r>
          </a:p>
          <a:p>
            <a:pPr>
              <a:buNone/>
            </a:pPr>
            <a:r>
              <a:rPr lang="ru-RU" sz="2000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ПРАЗДНИК РОДНОГО СЛОВА, </a:t>
            </a:r>
          </a:p>
          <a:p>
            <a:pPr>
              <a:buNone/>
            </a:pPr>
            <a:r>
              <a:rPr lang="ru-RU" sz="2000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РОДНОЙ КНИГИ, </a:t>
            </a:r>
          </a:p>
          <a:p>
            <a:pPr>
              <a:buNone/>
            </a:pPr>
            <a:r>
              <a:rPr lang="ru-RU" sz="2000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ЛИТЕРАТУРЫ И КУЛЬТУРЫ.</a:t>
            </a:r>
          </a:p>
          <a:p>
            <a:pPr>
              <a:buNone/>
            </a:pPr>
            <a:endParaRPr lang="ru-RU" sz="2000" i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000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ЭТОТ ДЕНЬ ВСЕ ВСПОМИНАЮТ И ПРОСЛАВЛЯЮТ </a:t>
            </a:r>
          </a:p>
          <a:p>
            <a:pPr>
              <a:buNone/>
            </a:pPr>
            <a:r>
              <a:rPr lang="ru-RU" sz="2000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РАВНООПОСТОЛЬНЫХ БРАТЬЕВ КИРИЛЛА И МЕФОДИЯ</a:t>
            </a:r>
            <a:endParaRPr lang="ru-RU" sz="2000" i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ЮЗЕР\Desktop\mai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869160"/>
            <a:ext cx="2016224" cy="1849388"/>
          </a:xfrm>
          <a:prstGeom prst="rect">
            <a:avLst/>
          </a:prstGeom>
          <a:noFill/>
        </p:spPr>
      </p:pic>
      <p:pic>
        <p:nvPicPr>
          <p:cNvPr id="2051" name="Picture 3" descr="C:\Users\ЮЗЕР\Desktop\скачанные файлы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869160"/>
            <a:ext cx="2021582" cy="1872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241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  Новгород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ЮЗЕР\Desktop\3e6c33b69e4b28762b9a2ff8a63a9a4b_i-33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2051457"/>
            <a:ext cx="4038600" cy="4172723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«Тысячелетие России» создан М.О.Микешиным. </a:t>
            </a:r>
          </a:p>
          <a:p>
            <a:pPr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нем запечатлены в бронзе более 100 выдающихся сынов и дочерей. </a:t>
            </a:r>
          </a:p>
          <a:p>
            <a:pPr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Первыми в ряду просветителей изображены святые равноапостольные Кирилл и Мефодий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ПАМЯТНИК КИРИЛЛУ И МЕФОДИЮ 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Содержимое 4" descr="http://otvet.imgsmail.ru/download/3e6c33b69e4b28762b9a2ff8a63a9a4b_i-335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1340768"/>
            <a:ext cx="3357756" cy="4536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39952" y="1340768"/>
            <a:ext cx="4546848" cy="478539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 ОТКРЫТ В Г.МУРМАНСКЕ 22  МАЯ 1990 ГОДА. </a:t>
            </a: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ПОДАРОК СДЕЛАЛО БОЛГАРСКОЕ ПРАВИТЕЛЬСТВО В ЗНАК ПРИЗНАТЕЛЬНОСТИ ГОРОДУ МУРМАНЧАНАМ, КОТОРЫЕ ВОЗРОДИЛИ В РОССИИ ДЕНЬ СЛАВЯНСКОЙ ПИСЬМЕННОСТИ И КУЛЬТУРЫ. </a:t>
            </a: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НЕГО ВХОДЯТ ДВЕ СТАТУИ, ВЫПОЛНЕННЫЕ ИЗ БРОНЗЫ, КОТОРЫЕ НАХОДЯТСЯ НА ПОСТАМЕНТЕ ИЗ 12 ГРАНИТНЫХ ПЛИТ.</a:t>
            </a: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РУКЕ КИРИЛЛА ПЕРО, ЕГО ЛИЦО ОДУХОТВОРЕНО И ЗАДУМЧИВО.</a:t>
            </a: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МЕФОДИЙ ОСТОРОЖНО И БЕРЕЖНО ПРИЖИМАЕТ К СЕБЕ СВЯЩЕННОЕ ПИСАНИЕ. </a:t>
            </a: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БРАТЬЯ ОДЕТЫ В ШИРОКИЕ ОДЕЯНИЯ МОНАХОВ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5212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В ГОРОДЕ МОСКВЕ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Содержимое 4" descr="http://otvet.imgsmail.ru/download/3e6c33b69e4b28762b9a2ff8a63a9a4b_i-333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916832"/>
            <a:ext cx="3528392" cy="4209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39952" y="1600200"/>
            <a:ext cx="4546848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 ОТКРЫТ 24 МАЯ 1992 ГОДА В ДЕНЬ СЛАВЯНСКОЙ ПИСЬМЕННОСТИ И КУЛЬТУРЫ. </a:t>
            </a: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ПОСВЯЩЕН КИРИЛЛУ И МЕФОДИЮ- ПРОСВЕТИТЕЛЯМ, СОЗДАТЕЛЯМ СЛАВЯНСКОЙ АЗБУКИ, ПРЕПОДАВАВШИМ ХРИСТИАНСТВО И СОВЕРШИВШИМ СЛУЖБЫ НА СЛАВЯНСКОМ ЯЗЫКЕ. </a:t>
            </a: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ПАМЯТНИК ВХОДЯТ СТАТУИ ДВУХ БРАТЬЕВ, ДЕРЖАЩИХ В РУКАХ КРЕСТ И СВЯТОЕ ПИСАНИЕ. </a:t>
            </a: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ПОДНОЖИЯ ПАМЯТНИКА УСТАНОВЛЕНА НЕУГАСИМАЯ ЛАМПАДА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В ГОРОДЕ САМАРА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ЮЗЕР\Desktop\41879.b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3888432" cy="4608512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 ОТКРЫТ 23 МАЯ 2004 ГОДА. </a:t>
            </a: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ПАМЯТНИК ВХОДЯТ: </a:t>
            </a: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СКУЛЬПТУРЫ БРАТЬЕВ И КРЕСТ. </a:t>
            </a: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ПАМЯТНИК В 2 РАЗА БОЛЬШЕ ПРЕДЫДУЩИХ И ВЕСИТ ОКОЛО 40 ТОНН. </a:t>
            </a: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НАХОДИТСЯ НА ТЕРРИТОРИИ СОБОРА КИРИЛЛУ И МЕФОДИЮ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764" y="81586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В ГОРОДЕ ВЛАДИВОСТОКЕ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Содержимое 4" descr="http://otvet.imgsmail.ru/download/3e6c33b69e4b28762b9a2ff8a63a9a4b_i-336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88840"/>
            <a:ext cx="4038600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060848"/>
            <a:ext cx="4038600" cy="4065315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 НА ВЕРШИНЕ ОРЛИНОЙ СОПКИ. </a:t>
            </a: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ДВЕ ФИГУРЫ В ПОЛНЫЙ РОСТ С БУКВАРЕМ И КРЕСТОМ В РУКАХ. </a:t>
            </a: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СЗАДИ МОНУМЕНТА РАСПОЛОЖЕНА КОЛОКОЛЬНЯ С ЗОЛОТЫМИ КУПОЛАМИ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В КОЛОМНЕ</a:t>
            </a:r>
            <a:endParaRPr lang="ru-RU" sz="28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ЮЗЕР\Desktop\скачанные файлы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16832"/>
            <a:ext cx="3528392" cy="396044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132856"/>
            <a:ext cx="4038600" cy="399330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2007 ГОДУ НА СОБОРНОЙ ПЛОЩАДИ КОЛОМЕНСКОГО КРЕМЛЯ УСТАНОВЛЕН ПАМЯТНИК, КОТОРЫЙ ВОЗВЫШАЕТСЯ 7,5 МЕТРА В ВЫСОТУ. </a:t>
            </a: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РУКАХ КИРИЛЛА СВИТОК С АЛФАВИТОМ, А У МЕФОДИЯ- ЕВАНГЕЛИЕ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В ТВЕРИ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ЮЗЕР\Desktop\скачанные файлы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1" y="1916832"/>
            <a:ext cx="2952328" cy="4392488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99992" y="2204864"/>
            <a:ext cx="4186808" cy="3921299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 28 МАЯ 2014 ГОДА. </a:t>
            </a:r>
          </a:p>
          <a:p>
            <a:pPr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ХУДОЖЕСТВЕННАЯ КОМПОЗИЦИЯ, СОСТОЯЩАЯ ИЗ ПОСТАМЕНТА И ДВУХ БРОНЗОВЫХ СКУЛЬПТУР КИРИЛЛА И МЕФОДИЯ, ДЕРЖАЩИХ В РУКАХ СЛАВЯНСКУЮ АЗБУКУ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244</TotalTime>
  <Words>372</Words>
  <Application>Microsoft Office PowerPoint</Application>
  <PresentationFormat>Экран (4:3)</PresentationFormat>
  <Paragraphs>62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Calibri</vt:lpstr>
      <vt:lpstr>Constantia</vt:lpstr>
      <vt:lpstr>Times New Roman</vt:lpstr>
      <vt:lpstr>Wingdings 2</vt:lpstr>
      <vt:lpstr>Поток</vt:lpstr>
      <vt:lpstr>Памятники Кириллу и Мефодию в России</vt:lpstr>
      <vt:lpstr>ДЕНЬ СЛАВЯНСКОЙ КУЛЬТУРЫ  И ПИСЬМЕННОСТИ-</vt:lpstr>
      <vt:lpstr> Великий  Новгород</vt:lpstr>
      <vt:lpstr>ПЕРВЫЙ ПАМЯТНИК КИРИЛЛУ И МЕФОДИЮ </vt:lpstr>
      <vt:lpstr>ПАМЯТНИК В ГОРОДЕ МОСКВЕ</vt:lpstr>
      <vt:lpstr>ПАМЯТНИК В ГОРОДЕ САМАРА</vt:lpstr>
      <vt:lpstr>ПАМЯТНИК В ГОРОДЕ ВЛАДИВОСТОКЕ</vt:lpstr>
      <vt:lpstr>ПАМЯТНИК В КОЛОМНЕ</vt:lpstr>
      <vt:lpstr>ПАМЯТНИК В ТВЕРИ</vt:lpstr>
      <vt:lpstr>В память о Кирилле и Мефодии в Смоленске:</vt:lpstr>
      <vt:lpstr>город  БАРНАУЛ, Алтайский край</vt:lpstr>
      <vt:lpstr>Спасибо за внимание.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Памятники Кириллу и Мефодию в России</dc:title>
  <dc:creator>ЮЗЕР</dc:creator>
  <cp:lastModifiedBy>Лариса</cp:lastModifiedBy>
  <cp:revision>30</cp:revision>
  <dcterms:created xsi:type="dcterms:W3CDTF">2015-05-11T16:50:40Z</dcterms:created>
  <dcterms:modified xsi:type="dcterms:W3CDTF">2022-01-17T22:30:11Z</dcterms:modified>
</cp:coreProperties>
</file>