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3" r:id="rId3"/>
    <p:sldId id="267" r:id="rId4"/>
    <p:sldId id="258" r:id="rId5"/>
    <p:sldId id="261" r:id="rId6"/>
    <p:sldId id="259" r:id="rId7"/>
    <p:sldId id="266" r:id="rId8"/>
    <p:sldId id="268" r:id="rId9"/>
    <p:sldId id="265" r:id="rId10"/>
    <p:sldId id="269" r:id="rId11"/>
    <p:sldId id="260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80" autoAdjust="0"/>
  </p:normalViewPr>
  <p:slideViewPr>
    <p:cSldViewPr>
      <p:cViewPr varScale="1">
        <p:scale>
          <a:sx n="64" d="100"/>
          <a:sy n="64" d="100"/>
        </p:scale>
        <p:origin x="-108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93831-395D-40E7-BCCE-0594F82DACE2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B49CC8-B5EF-40A4-B337-E122045788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Переход к следующему слайду по управляющей кнопке.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49CC8-B5EF-40A4-B337-E1220457883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Переход к игровым задания по</a:t>
            </a:r>
            <a:r>
              <a:rPr lang="ru-RU" baseline="0" dirty="0" smtClean="0"/>
              <a:t> управляющей кнопке. По номеру вы попадаете на слайд, который вас интересует.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49CC8-B5EF-40A4-B337-E1220457883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Стрелка вас может вернуть к слайду № 3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49CC8-B5EF-40A4-B337-E1220457883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лягушки</a:t>
            </a:r>
            <a:r>
              <a:rPr lang="ru-RU" baseline="0" dirty="0" smtClean="0"/>
              <a:t> – триггер лягушка.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49CC8-B5EF-40A4-B337-E1220457883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бабочки – триггер бабочка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49CC8-B5EF-40A4-B337-E1220457883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Триггер для белки- пень; для воробья –воробей.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49CC8-B5EF-40A4-B337-E1220457883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49CC8-B5EF-40A4-B337-E1220457883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gif"/><Relationship Id="rId3" Type="http://schemas.openxmlformats.org/officeDocument/2006/relationships/audio" Target="../media/audio11.wav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6" Type="http://schemas.openxmlformats.org/officeDocument/2006/relationships/image" Target="../media/image50.gif"/><Relationship Id="rId5" Type="http://schemas.openxmlformats.org/officeDocument/2006/relationships/image" Target="../media/image9.jpeg"/><Relationship Id="rId4" Type="http://schemas.openxmlformats.org/officeDocument/2006/relationships/audio" Target="../media/audio3.wav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&#1092;&#1086;&#1085;%20&#1076;&#1083;&#1103;%20&#1087;&#1088;&#1077;&#1079;&#1077;&#1085;&#1090;&#1072;&#1094;&#1080;&#1080;%20&#1087;&#1086;&#1083;&#1103;&#1085;&#1082;&#1072;&amp;stype=image&amp;lr=21&amp;source=wiz&amp;p=2&amp;pos=72&amp;rpt=simage&amp;img_url=https://sun9-60.userapi.com/InBMPMfDg_G0tE-CJ0Xm05YPqzZWCp3mVgRJuQ/VR7mccyHEF8.jpg" TargetMode="External"/><Relationship Id="rId13" Type="http://schemas.openxmlformats.org/officeDocument/2006/relationships/hyperlink" Target="https://yandex.ru/images/search?text=&#1082;&#1072;&#1088;&#1090;&#1080;&#1085;&#1082;&#1072;%20&#1076;&#1083;&#1103;%20&#1076;&#1077;&#1090;&#1077;&#1081;%20&#1073;&#1072;&#1073;&#1086;&#1095;&#1082;&#1072;%20&#1085;&#1072;%20&#1087;&#1088;&#1086;&#1079;&#1088;&#1072;&#1095;&#1085;&#1086;&#1084;%20&#1092;&#1086;&#1085;&#1077;&amp;lr=21&amp;pos=5&amp;img_url=https://www.desicomments.com/wp-content/uploads/2017/02/Clip-Art-Butterfly.png&amp;rpt=simage&amp;rlt_url=https://1.bp.blogspot" TargetMode="External"/><Relationship Id="rId18" Type="http://schemas.openxmlformats.org/officeDocument/2006/relationships/hyperlink" Target="https://yandex.ru/images/search?text=&#1082;&#1072;&#1088;&#1090;&#1080;&#1085;&#1082;&#1072;%20&#1076;&#1083;&#1103;%20&#1076;&#1077;&#1090;&#1077;&#1081;%20&#1076;&#1077;&#1074;&#1086;&#1095;&#1082;&#1072;%20&#1076;&#1091;&#1084;&#1072;&#1077;&#1090;%20&#1085;&#1072;%20&#1087;&#1088;&#1086;&#1079;&#1088;&#1072;&#1095;&#1085;&#1086;&#1084;%20&#1092;&#1086;&#1085;&#1077;&amp;lr=21&amp;p=2&amp;pos=62&amp;rpt=simage&amp;img_url=https://i.pinimg.com/originals/db/56/c9/db56c96639f331912944154772521bd7.png&amp;rlt_url=https://i" TargetMode="External"/><Relationship Id="rId26" Type="http://schemas.openxmlformats.org/officeDocument/2006/relationships/hyperlink" Target="https://yandex.ru/images/search?text=&#1084;&#1091;&#1083;&#1100;&#1090;&#1103;&#1096;&#1085;&#1072;&#1103;%20&#1082;&#1072;&#1088;&#1090;&#1080;&#1085;&#1082;&#1072;%20&#1076;&#1091;&#1087;&#1083;&#1086;%20&#1073;&#1077;&#1083;&#1082;&#1080;%20&#1076;&#1083;&#1103;%20&#1076;&#1077;&#1090;&#1077;&#1081;%20&#1085;&#1072;%20&#1087;&#1088;&#1086;&#1079;&#1088;&#1072;&#1095;&#1085;&#1086;&#1084;%20&#1092;&#1086;&#1085;&#1077;&amp;lr=21&amp;pos=9&amp;img_url=https://img.123clipartpng.com/hand-painted-tree-holes-trees-hollow-green-leaves-png-image-and-clipart-tree-with-ho" TargetMode="External"/><Relationship Id="rId3" Type="http://schemas.openxmlformats.org/officeDocument/2006/relationships/hyperlink" Target="https://yandex.ru/images/search?text=&#1076;&#1077;&#1090;&#1089;&#1082;&#1072;&#1103;%20&#1082;&#1072;&#1088;&#1090;&#1080;&#1085;&#1082;&#1072;%20&#1082;&#1083;&#1077;&#1085;%20&#1087;&#1088;&#1086;&#1079;&#1088;&#1072;&#1095;&#1085;&#1099;&#1081;%20&#1092;&#1086;&#1085;&amp;lr=21&amp;pos=16&amp;img_url=https://images.vfl.ru/ii/1537038146/352e27ad/23351280.png&amp;rpt=simage" TargetMode="External"/><Relationship Id="rId21" Type="http://schemas.openxmlformats.org/officeDocument/2006/relationships/hyperlink" Target="https://yandex.ru/images/search?pos=6&amp;img_url=https://image.emojipng.com/762/4766762.jpg&amp;text=&#1076;&#1077;&#1090;&#1089;&#1082;&#1072;&#1103;%20&#1082;&#1072;&#1088;&#1090;&#1080;&#1085;&#1082;&#1072;%20&#1089;&#1086;&#1083;&#1085;&#1099;&#1096;&#1082;&#1086;&amp;lr=21&amp;rpt=simage&amp;source=wiz" TargetMode="External"/><Relationship Id="rId7" Type="http://schemas.openxmlformats.org/officeDocument/2006/relationships/hyperlink" Target="https://yandex.ru/images/search?text=&#1076;&#1077;&#1090;&#1089;&#1082;&#1072;&#1103;%20&#1082;&#1072;&#1088;&#1090;&#1080;&#1085;&#1082;&#1072;%20&#1083;&#1080;&#1089;&#1072;&amp;lr=21&amp;pos=0&amp;img_url=https://i.ytimg.com/vi/minjHNEb4q8/maxresdefault.jpg&amp;rpt=simage" TargetMode="External"/><Relationship Id="rId12" Type="http://schemas.openxmlformats.org/officeDocument/2006/relationships/hyperlink" Target="https://yandex.ru/images/search?text=&#1082;&#1072;&#1088;&#1090;&#1080;&#1085;&#1082;&#1072;%20&#1076;&#1083;&#1103;%20&#1076;&#1077;&#1090;&#1077;&#1081;%20&#1094;&#1074;&#1077;&#1090;&#1099;%20&#1085;&#1072;%20&#1087;&#1088;&#1086;&#1079;&#1088;&#1072;&#1095;&#1085;&#1086;&#1084;%20&#1092;&#1086;&#1085;&#1077;&amp;lr=21&amp;p=1&amp;pos=40&amp;rpt=simage&amp;img_url=https://s42.radikal.ru/i098/1109/d3/88ef62cfc963.png" TargetMode="External"/><Relationship Id="rId17" Type="http://schemas.openxmlformats.org/officeDocument/2006/relationships/hyperlink" Target="https://yandex.ru/images/search?text=&#1082;&#1072;&#1088;&#1090;&#1080;&#1085;&#1082;&#1072;%20&#1076;&#1083;&#1103;%20&#1076;&#1077;&#1090;&#1077;&#1081;%20&#1088;&#1077;&#1073;&#1077;&#1085;&#1086;&#1082;%20&#1076;&#1091;&#1084;&#1072;&#1077;&#1090;%20&#1085;&#1072;%20&#1087;&#1088;&#1086;&#1079;&#1088;&#1072;&#1095;&#1085;&#1086;&#1084;%20&#1092;&#1086;&#1085;&#1077;&amp;lr=21&amp;p=1&amp;pos=36&amp;rpt=simage&amp;img_url=https://skazachok.ru/wp-content/uploads/2015/06/20344761.png" TargetMode="External"/><Relationship Id="rId25" Type="http://schemas.openxmlformats.org/officeDocument/2006/relationships/hyperlink" Target="https://yandex.ru/images/search?pos=4&amp;img_url=https://otvet.imgsmail.ru/download/97245840_3bdd951c93818b2853bc5f9c4331dd39_800.jpg&amp;text=&#1082;&#1072;&#1088;&#1090;&#1080;&#1085;&#1082;&#1072;%20&#1074;&#1077;&#1090;&#1086;&#1095;&#1082;&#1072;%20&#1073;&#1077;&#1088;&#1077;&#1079;&#1099;%20&#1076;&#1083;&#1103;%20&#1076;&#1077;&#1090;&#1077;&#1081;%20&#1085;&#1072;%20&#1087;&#1088;&#1086;&#1079;&#1088;&#1072;&#1095;&#1085;&#1086;&#1084;%20&#1092;&#1086;&#1085;&#1077;&amp;lr=21&amp;rpt=simage" TargetMode="External"/><Relationship Id="rId2" Type="http://schemas.openxmlformats.org/officeDocument/2006/relationships/hyperlink" Target="https://yandex.ru/images/search?text=&#1076;&#1077;&#1090;&#1089;&#1082;&#1072;&#1103;%20&#1082;&#1072;&#1088;&#1090;&#1080;&#1085;&#1082;&#1072;%20&#1082;&#1091;&#1089;&#1090;%20&#1087;&#1088;&#1086;&#1079;&#1088;&#1072;&#1095;&#1085;&#1099;&#1081;%20&#1092;&#1086;&#1085;&amp;lr=21&amp;p=1&amp;pos=30&amp;rpt=simage&amp;img_url=https://ds04.infourok.ru/uploads/ex/06bd/0010bc14-10da8d85/hello_html_m40d2baaa.png&amp;rlt_url=https://cdn5.vectorstock" TargetMode="External"/><Relationship Id="rId16" Type="http://schemas.openxmlformats.org/officeDocument/2006/relationships/hyperlink" Target="https://yandex.ru/images/search?text=&#1086;&#1073;&#1086;&#1076;&#1086;&#1082;%20&#1076;&#1083;&#1103;%20&#1088;&#1072;&#1084;&#1082;&#1080;%20&#1076;&#1083;&#1103;%20&#1076;&#1077;&#1090;&#1089;&#1082;&#1086;&#1081;%20&#1087;&#1088;&#1077;&#1079;&#1077;&#1085;&#1090;&#1072;&#1094;&#1080;&#1080;%20&#1086;&#1092;&#1086;&#1088;&#1084;&#1083;&#1077;&#1085;&#1080;&#1103;%20&#1090;&#1077;&#1082;&#1089;&#1090;&#1072;&amp;lr=21&amp;p=1&amp;pos=41&amp;rpt=simage&amp;img_url=https://s010.radikal.ru/i311/1010/e4/a5a71c57f0d5.png&amp;rlt_url=https://www.pinclipart.com%252" TargetMode="External"/><Relationship Id="rId20" Type="http://schemas.openxmlformats.org/officeDocument/2006/relationships/hyperlink" Target="https://yandex.ru/images/search?text=&#1082;&#1072;&#1088;&#1090;&#1080;&#1085;&#1082;&#1072;%20%20&#1083;&#1103;&#1075;&#1091;&#1096;&#1082;&#1072;&#1076;&#1083;&#1103;%20&#1076;&#1077;&#1090;&#1077;&#1081;%20&#1085;&#1072;%20&#1087;&#1088;&#1086;&#1079;&#1088;&#1072;&#1095;&#1085;&#1086;&#1084;%20&#1092;&#1086;&#1085;&#1077;&amp;lr=21&amp;pos=8&amp;img_url=https://swimcool.be/wp-content/uploads/2018/05/kikker.png&amp;rpt=simage" TargetMode="External"/><Relationship Id="rId29" Type="http://schemas.openxmlformats.org/officeDocument/2006/relationships/hyperlink" Target="https://yandex.ru/images/search?text=&#1072;&#1085;&#1080;&#1084;&#1080;&#1088;&#1086;&#1074;&#1072;&#1085;&#1085;&#1086;&#1077;%20&#1075;&#1088;&#1091;&#1089;&#1090;&#1085;&#1086;&#1077;%20&#1089;&#1086;&#1083;&#1085;&#1099;&#1096;&#1082;&#1086;%20&#1076;&#1083;&#1103;%20&#1087;&#1088;&#1077;&#1079;&#1077;&#1085;&#1090;&#1072;&#1094;&#1080;&#1080;&amp;stype=image&amp;lr=21&amp;source=wiz&amp;pos=22&amp;img_url=https://sun9-14.userapi.com/impf/c836330/v836330809/2a413/79y1CLMQpjA.jpg?size=595x595&amp;quality=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text=&#1076;&#1077;&#1090;&#1089;&#1082;&#1072;&#1103;%20&#1082;&#1072;&#1088;&#1090;&#1080;&#1085;&#1082;&#1072;%20&#1079;&#1072;&#1103;&#1094;&amp;lr=21&amp;pos=23&amp;img_url=https://sun9-65.userapi.com/impf/c621919/v621919892/14b13/1IZ9A0h20Lc.jpg?size=201x251&amp;quality=96&amp;proxy=1&amp;sign=1e208421752f50b0c586d6d2e8274" TargetMode="External"/><Relationship Id="rId11" Type="http://schemas.openxmlformats.org/officeDocument/2006/relationships/hyperlink" Target="https://yandex.ru/images/search?text=&#1082;&#1072;&#1088;&#1090;&#1080;&#1085;&#1082;&#1072;%20&#1076;&#1083;&#1103;%20&#1076;&#1077;&#1090;&#1077;&#1081;%20&#1077;&#1078;&#1080;&#1082;%20&#1085;&#1072;%20&#1087;&#1088;&#1086;&#1079;&#1088;&#1072;&#1095;&#1085;&#1086;&#1084;%20&#1092;&#1086;&#1085;&#1077;&amp;lr=21&amp;p=2&amp;pos=73&amp;rpt=simage&amp;img_url=https://ds02.infourok.ru/uploads/ex/0850/000426ff-0c72d818/img25.jpg&amp;rlt_url=https%25" TargetMode="External"/><Relationship Id="rId24" Type="http://schemas.openxmlformats.org/officeDocument/2006/relationships/hyperlink" Target="https://yandex.ru/images/search?text=&#1076;&#1077;&#1090;&#1089;&#1082;&#1080;&#1077;%20&#1082;&#1072;&#1088;&#1090;&#1080;&#1085;&#1082;&#1080;%20&#1073;&#1072;&#1073;&#1086;&#1095;&#1082;&#1072;%20&#1085;&#1072;%20&#1087;&#1088;&#1086;&#1079;&#1088;&#1072;&#1095;&#1085;&#1086;&#1084;%20&#1092;&#1086;&#1085;&#1077;&amp;lr=21&amp;pos=17&amp;img_url=https://s5.postimg.cc/khiv0rtdz/PNG_Kelebek_Resimleri-www.nisanboard_503.png&amp;rpt=simage&amp;rlt_url=https://1.bp.blogspot.com/-abW" TargetMode="External"/><Relationship Id="rId5" Type="http://schemas.openxmlformats.org/officeDocument/2006/relationships/hyperlink" Target="https://yandex.ru/images/search?text=&#1076;&#1077;&#1090;&#1089;&#1082;&#1072;&#1103;%20&#1082;&#1072;&#1088;&#1090;&#1080;&#1085;&#1082;&#1072;%20&#1084;&#1077;&#1076;&#1074;&#1077;&#1078;&#1086;&#1085;&#1086;&#1082;%20%20&amp;lr=21&amp;pos=2&amp;img_url=https://sun9-58.userapi.com/-UQlEiZN0LH0Mtc3vUk3CWFjMYCZInNqNuQcGw/h_1txIEh6Us.j" TargetMode="External"/><Relationship Id="rId15" Type="http://schemas.openxmlformats.org/officeDocument/2006/relationships/hyperlink" Target="https://yandex.ru/images/search?text=&#1082;&#1072;&#1088;&#1090;&#1080;&#1085;&#1082;&#1072;%20&#1076;&#1083;&#1103;%20&#1076;&#1077;&#1090;&#1077;&#1081;%20&#1074;&#1086;&#1083;&#1082;%20%20&#1085;&#1072;%20&#1087;&#1088;&#1086;&#1079;&#1088;&#1072;&#1095;&#1085;&#1086;&#1084;%20&#1092;&#1086;&#1085;&#1077;&amp;lr=21&amp;pos=20&amp;img_url=https://www.kindpng.com/picc/m/700-7006605_wolf-clipart-hd-png-download.png&amp;rpt=simage" TargetMode="External"/><Relationship Id="rId23" Type="http://schemas.openxmlformats.org/officeDocument/2006/relationships/hyperlink" Target="https://yandex.ru/images/search?text=&#1076;&#1077;&#1090;&#1089;&#1082;&#1072;&#1103;%20&#1082;&#1072;&#1088;&#1090;&#1080;&#1085;&#1082;&#1072;%20&#1076;&#1077;&#1074;&#1086;&#1095;&#1082;&#1072;%20&#1088;&#1072;&#1076;&#1091;&#1102;&#1090;&#1089;&#1103;%20&#1085;&#1072;%20&#1087;&#1088;&#1086;&#1079;&#1088;&#1072;&#1095;&#1085;&#1086;&#1084;%20&#1092;&#1086;&#1085;&#1077;&amp;lr=21&amp;p=1&amp;pos=30&amp;rpt=simage&amp;img_url=https://i.pinimg.com/originals/14/ab/4d/14ab4dd467e1e9e8aa29d5354cdd35ef.png" TargetMode="External"/><Relationship Id="rId28" Type="http://schemas.openxmlformats.org/officeDocument/2006/relationships/hyperlink" Target="https://sunveter.ru/animacija/pogoda/solnce/236-solnce.html" TargetMode="External"/><Relationship Id="rId10" Type="http://schemas.openxmlformats.org/officeDocument/2006/relationships/hyperlink" Target="https://yandex.ru/images/search?text=&#1073;&#1088;&#1077;&#1074;&#1085;&#1099;&#1096;&#1082;&#1086;%20&#1082;&#1072;&#1088;&#1090;&#1080;&#1085;&#1082;&#1072;%20&#1076;&#1083;&#1103;%20&#1076;&#1077;&#1090;&#1077;&#1081;%20&#1085;&#1072;%20&#1087;&#1088;&#1086;&#1079;&#1088;&#1072;&#1095;&#1085;&#1086;&#1084;%20&#1092;&#1086;&#1085;&#1077;&amp;lr=21&amp;pos=2&amp;img_url=https://ds05.infourok.ru/uploads/ex/11f9/0011c538-3470f78e/hello_html_m3369dd58.png&amp;rpt=simage" TargetMode="External"/><Relationship Id="rId19" Type="http://schemas.openxmlformats.org/officeDocument/2006/relationships/hyperlink" Target="https://yandex.ru/images/search?text=&#1082;&#1072;&#1088;&#1090;&#1080;&#1085;&#1082;&#1072;%20&#1082;&#1086;&#1088;&#1079;&#1080;&#1085;&#1082;&#1072;%20&#1076;&#1083;&#1103;%20&#1076;&#1077;&#1090;&#1077;&#1081;%20&#1085;&#1072;%20&#1087;&#1088;&#1086;&#1079;&#1088;&#1072;&#1095;&#1085;&#1086;&#1084;%20&#1092;&#1086;&#1085;&#1077;&amp;lr=21&amp;pos=0&amp;img_url=https://main-cdn.goods.ru/big2/hlr-system/16906021122/100025607573b0.jpg&amp;rpt=simage" TargetMode="External"/><Relationship Id="rId4" Type="http://schemas.openxmlformats.org/officeDocument/2006/relationships/hyperlink" Target="https://yandex.ru/images/search?text=&#1076;&#1077;&#1090;&#1089;&#1082;&#1072;&#1103;%20&#1082;&#1072;&#1088;&#1090;&#1080;&#1085;&#1082;&#1072;%20&#1087;&#1077;&#1085;&#1077;&#1082;%20&#1087;&#1088;&#1086;&#1079;&#1088;&#1072;&#1095;&#1085;&#1099;&#1081;%20&#1092;&#1086;&#1085;&amp;lr=21&amp;p=1&amp;pos=53&amp;rpt=simage&amp;img_url=https://pickimage.ru/wp-content/uploads/images/detsk" TargetMode="External"/><Relationship Id="rId9" Type="http://schemas.openxmlformats.org/officeDocument/2006/relationships/hyperlink" Target="https://yandex.ru/images/search?text=&#1076;&#1077;&#1090;&#1089;&#1082;&#1072;&#1103;%20&#1082;&#1072;&#1088;&#1090;&#1080;&#1085;&#1082;&#1072;%20&#1075;&#1088;&#1080;&#1073;&#1086;&#1082;&amp;stype=image&amp;lr=21&amp;source=wiz&amp;pos=3&amp;img_url=https://upload.wikimedia.org/wikipedia/commons/thumb/3/37/%D0%93%D1%80%D0%B8%D0%B1%D0%BE%D0%BA_%D1%80%25" TargetMode="External"/><Relationship Id="rId14" Type="http://schemas.openxmlformats.org/officeDocument/2006/relationships/hyperlink" Target="https://yandex.ru/images/search?text=&#1082;&#1072;&#1088;&#1090;&#1080;&#1085;&#1082;&#1072;%20&#1076;&#1083;&#1103;%20&#1076;&#1077;&#1090;&#1077;&#1081;%20&#1083;&#1080;&#1089;&#1072;%20&#1085;&#1072;%20&#1087;&#1088;&#1086;&#1079;&#1088;&#1072;&#1095;&#1085;&#1086;&#1084;%20&#1092;&#1086;&#1085;&#1077;&amp;lr=21&amp;pos=11&amp;img_url=https://clipartspub.com/images/clipart-fox-orange-5.jpg&amp;rpt=simage" TargetMode="External"/><Relationship Id="rId22" Type="http://schemas.openxmlformats.org/officeDocument/2006/relationships/hyperlink" Target="https://yandex.ru/images/search?text=&#1076;&#1077;&#1090;&#1089;&#1082;&#1072;&#1103;%20&#1082;&#1072;&#1088;&#1090;&#1080;&#1085;&#1082;&#1072;%20&#1084;&#1072;&#1083;&#1100;&#1095;&#1080;&#1082;%20&#1088;&#1072;&#1076;&#1091;&#1102;&#1090;&#1089;&#1103;%20&#1085;&#1072;%20&#1087;&#1088;&#1086;&#1079;&#1088;&#1072;&#1095;&#1085;&#1086;&#1084;%20&#1092;&#1086;&#1085;&#1077;&amp;lr=21&amp;pos=1&amp;img_url=https://i.pinimg.com/originals/22/41/bd/2241bd527705deb26d641c4f422c1dc9.png&amp;rpt=simage" TargetMode="External"/><Relationship Id="rId27" Type="http://schemas.openxmlformats.org/officeDocument/2006/relationships/hyperlink" Target="https://yandex.ru/images/search?text=&#1082;&#1072;&#1088;&#1090;&#1080;&#1085;&#1082;&#1072;%20&#1073;&#1077;&#1083;&#1082;&#1072;%20&#1076;&#1083;&#1103;%20&#1076;&#1077;&#1090;&#1077;&#1081;%20&#1085;&#1072;%20&#1087;&#1088;&#1086;&#1079;&#1088;&#1072;&#1095;&#1085;&#1086;&#1084;%20&#1092;&#1086;&#1085;&#1077;&amp;lr=21&amp;p=1&amp;pos=44&amp;rpt=simage&amp;img_url=https://img0.liveinternet.ru/images/attach/c/11/117/373/117373386_1.jpg" TargetMode="External"/><Relationship Id="rId30" Type="http://schemas.openxmlformats.org/officeDocument/2006/relationships/hyperlink" Target="https://yandex.ru/images/search?pos=0&amp;img_url=https://prigorod55.ru/wp-content/uploads/2021/03/997437smileyfaces.png&amp;text=&#1076;&#1077;&#1090;&#1089;&#1082;&#1072;&#1103;%20&#1082;&#1072;&#1088;&#1090;&#1080;&#1085;&#1082;&#1072;%20&#1089;&#1086;&#1083;&#1085;&#1099;&#1096;&#1082;&#1086;%20&#1089;%20&#1091;&#1083;&#1099;&#1073;&#1082;&#1086;&#1081;%20&#1080;%20&#1083;&#1091;&#1095;&#1080;&#1082;&#1072;&#1084;&#1080;&amp;lr=21&amp;rpt=simage&amp;source=wiz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audio" Target="../media/audio3.wav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4.png"/><Relationship Id="rId3" Type="http://schemas.openxmlformats.org/officeDocument/2006/relationships/slide" Target="slide7.xml"/><Relationship Id="rId7" Type="http://schemas.openxmlformats.org/officeDocument/2006/relationships/image" Target="../media/image10.jpeg"/><Relationship Id="rId12" Type="http://schemas.openxmlformats.org/officeDocument/2006/relationships/slide" Target="slide5.xml"/><Relationship Id="rId1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6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3.png"/><Relationship Id="rId5" Type="http://schemas.openxmlformats.org/officeDocument/2006/relationships/image" Target="../media/image9.jpeg"/><Relationship Id="rId15" Type="http://schemas.openxmlformats.org/officeDocument/2006/relationships/image" Target="../media/image16.jpeg"/><Relationship Id="rId10" Type="http://schemas.openxmlformats.org/officeDocument/2006/relationships/image" Target="../media/image12.jpeg"/><Relationship Id="rId4" Type="http://schemas.openxmlformats.org/officeDocument/2006/relationships/image" Target="../media/image8.png"/><Relationship Id="rId9" Type="http://schemas.openxmlformats.org/officeDocument/2006/relationships/image" Target="../media/image11.jpe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audio" Target="../media/audio4.wav"/><Relationship Id="rId7" Type="http://schemas.openxmlformats.org/officeDocument/2006/relationships/image" Target="../media/image19.jpe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audio" Target="../media/audio5.wav"/><Relationship Id="rId15" Type="http://schemas.openxmlformats.org/officeDocument/2006/relationships/slide" Target="slide3.xml"/><Relationship Id="rId10" Type="http://schemas.openxmlformats.org/officeDocument/2006/relationships/image" Target="../media/image22.jpeg"/><Relationship Id="rId4" Type="http://schemas.openxmlformats.org/officeDocument/2006/relationships/audio" Target="../media/audio3.wav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3.png"/><Relationship Id="rId3" Type="http://schemas.openxmlformats.org/officeDocument/2006/relationships/audio" Target="../media/audio4.wav"/><Relationship Id="rId7" Type="http://schemas.openxmlformats.org/officeDocument/2006/relationships/image" Target="../media/image28.pn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3.xml"/><Relationship Id="rId1" Type="http://schemas.openxmlformats.org/officeDocument/2006/relationships/audio" Target="../media/audio5.wav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audio" Target="../media/audio6.wav"/><Relationship Id="rId15" Type="http://schemas.openxmlformats.org/officeDocument/2006/relationships/image" Target="../media/image35.png"/><Relationship Id="rId10" Type="http://schemas.openxmlformats.org/officeDocument/2006/relationships/image" Target="../media/image30.jpeg"/><Relationship Id="rId4" Type="http://schemas.openxmlformats.org/officeDocument/2006/relationships/audio" Target="../media/audio3.wav"/><Relationship Id="rId9" Type="http://schemas.openxmlformats.org/officeDocument/2006/relationships/image" Target="../media/image20.jpeg"/><Relationship Id="rId14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audio" Target="../media/audio7.wav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openxmlformats.org/officeDocument/2006/relationships/slide" Target="slide3.xml"/><Relationship Id="rId5" Type="http://schemas.openxmlformats.org/officeDocument/2006/relationships/audio" Target="../media/audio8.wav"/><Relationship Id="rId10" Type="http://schemas.openxmlformats.org/officeDocument/2006/relationships/image" Target="../media/image39.jpeg"/><Relationship Id="rId4" Type="http://schemas.openxmlformats.org/officeDocument/2006/relationships/audio" Target="../media/audio3.wav"/><Relationship Id="rId9" Type="http://schemas.openxmlformats.org/officeDocument/2006/relationships/image" Target="../media/image3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audio" Target="../media/audio9.wav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slide" Target="slide3.xml"/><Relationship Id="rId5" Type="http://schemas.openxmlformats.org/officeDocument/2006/relationships/audio" Target="../media/audio11.wav"/><Relationship Id="rId10" Type="http://schemas.openxmlformats.org/officeDocument/2006/relationships/image" Target="../media/image43.jpeg"/><Relationship Id="rId4" Type="http://schemas.openxmlformats.org/officeDocument/2006/relationships/audio" Target="../media/audio10.wav"/><Relationship Id="rId9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audio" Target="../media/audio3.wav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slide" Target="slide3.xml"/><Relationship Id="rId5" Type="http://schemas.openxmlformats.org/officeDocument/2006/relationships/audio" Target="../media/audio12.wav"/><Relationship Id="rId10" Type="http://schemas.openxmlformats.org/officeDocument/2006/relationships/image" Target="../media/image39.jpeg"/><Relationship Id="rId4" Type="http://schemas.openxmlformats.org/officeDocument/2006/relationships/audio" Target="../media/audio8.wav"/><Relationship Id="rId9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6" Type="http://schemas.openxmlformats.org/officeDocument/2006/relationships/image" Target="../media/image3.png"/><Relationship Id="rId5" Type="http://schemas.openxmlformats.org/officeDocument/2006/relationships/audio" Target="../media/audio14.wav"/><Relationship Id="rId10" Type="http://schemas.openxmlformats.org/officeDocument/2006/relationships/image" Target="../media/image49.png"/><Relationship Id="rId4" Type="http://schemas.openxmlformats.org/officeDocument/2006/relationships/audio" Target="../media/audio3.wav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273828"/>
            <a:ext cx="6696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dirty="0" smtClean="0"/>
              <a:t>Воспитатель: </a:t>
            </a:r>
            <a:r>
              <a:rPr lang="ru-RU" sz="2000" b="1" dirty="0" err="1" smtClean="0"/>
              <a:t>Бахвалова</a:t>
            </a:r>
            <a:r>
              <a:rPr lang="ru-RU" sz="2000" b="1" dirty="0" smtClean="0"/>
              <a:t> Ирина Сергеевна</a:t>
            </a:r>
          </a:p>
          <a:p>
            <a:pPr algn="ctr">
              <a:defRPr/>
            </a:pPr>
            <a:r>
              <a:rPr lang="ru-RU" sz="2000" b="1" dirty="0" smtClean="0"/>
              <a:t>г. Вологда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303498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Муниципальное дошкольное образовательное учреждение</a:t>
            </a:r>
            <a:br>
              <a:rPr lang="ru-RU" sz="2000" b="1" dirty="0" smtClean="0"/>
            </a:br>
            <a:r>
              <a:rPr lang="ru-RU" sz="2000" b="1" dirty="0" smtClean="0"/>
              <a:t>Детский сад комбинированного вида №34 «Светлячок» 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977684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«КТО ГДЕ СПРЯТАЛСЯ?»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419622"/>
            <a:ext cx="57769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Интерактивная игра для детей среднего возраста:</a:t>
            </a:r>
            <a:endParaRPr lang="ru-RU" sz="2000" b="1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251520" y="4731990"/>
            <a:ext cx="1080120" cy="241752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робей" descr="птица-воробья-83700235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2067694"/>
            <a:ext cx="2838940" cy="2902816"/>
          </a:xfrm>
          <a:prstGeom prst="rect">
            <a:avLst/>
          </a:prstGeom>
        </p:spPr>
      </p:pic>
      <p:pic>
        <p:nvPicPr>
          <p:cNvPr id="3" name="веселое солнышко" descr="1380052302_sun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0"/>
            <a:ext cx="3157826" cy="3168352"/>
          </a:xfrm>
          <a:prstGeom prst="rect">
            <a:avLst/>
          </a:prstGeom>
        </p:spPr>
      </p:pic>
      <p:grpSp>
        <p:nvGrpSpPr>
          <p:cNvPr id="16" name="грустное"/>
          <p:cNvGrpSpPr/>
          <p:nvPr/>
        </p:nvGrpSpPr>
        <p:grpSpPr>
          <a:xfrm>
            <a:off x="251520" y="0"/>
            <a:ext cx="3240360" cy="3343300"/>
            <a:chOff x="179512" y="555526"/>
            <a:chExt cx="2906808" cy="2787774"/>
          </a:xfrm>
        </p:grpSpPr>
        <p:pic>
          <p:nvPicPr>
            <p:cNvPr id="8" name="Рисунок 7" descr="image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512" y="555526"/>
              <a:ext cx="2906808" cy="2787774"/>
            </a:xfrm>
            <a:prstGeom prst="rect">
              <a:avLst/>
            </a:prstGeom>
          </p:spPr>
        </p:pic>
        <p:pic>
          <p:nvPicPr>
            <p:cNvPr id="15" name="Рисунок 14" descr="pp (1).gif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536" y="771550"/>
              <a:ext cx="2499742" cy="2499742"/>
            </a:xfrm>
            <a:prstGeom prst="rect">
              <a:avLst/>
            </a:prstGeom>
          </p:spPr>
        </p:pic>
      </p:grpSp>
      <p:pic>
        <p:nvPicPr>
          <p:cNvPr id="2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8839200" y="4587974"/>
            <a:ext cx="304800" cy="304800"/>
          </a:xfrm>
          <a:prstGeom prst="rect">
            <a:avLst/>
          </a:prstGeom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251520" y="4569972"/>
            <a:ext cx="720080" cy="411510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259632" y="357986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синий"/>
          <p:cNvSpPr/>
          <p:nvPr/>
        </p:nvSpPr>
        <p:spPr>
          <a:xfrm>
            <a:off x="2771800" y="3579862"/>
            <a:ext cx="914400" cy="9144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77215E-6 C 0.00486 -0.0281 0.0092 -0.05681 0.01476 -0.08459 C 0.02257 -0.04168 0.0092 -0.11794 0.01806 0.02038 C 0.0184 0.02655 0.02031 0.00864 0.02136 0.00278 C 0.02205 -0.00123 0.02361 -0.00494 0.02465 -0.00895 C 0.02882 -0.02624 0.0309 -0.04878 0.03281 -0.067 C 0.03542 -0.0531 0.03768 -0.04075 0.03941 -0.02624 C 0.0382 -0.00741 0.04011 0.01173 0.03438 -0.00895 C 0.03368 -0.01173 0.03386 -0.01513 0.03281 -0.0176 C 0.0316 -0.02038 0.02952 -0.02161 0.02778 -0.02346 C 0.02361 -0.046 0.02934 -0.01729 0.02292 -0.04075 C 0.02222 -0.04353 0.02257 -0.04755 0.02136 -0.04971 C 0.02014 -0.05187 0.01806 -0.05156 0.01632 -0.05249 C 0.01528 -0.04971 0.01441 -0.04631 0.01302 -0.04384 C 0.01163 -0.04137 0.00938 -0.04075 0.00816 -0.03797 C 0.0059 -0.03303 0.0066 -0.02285 0.0066 -0.0176 " pathEditMode="relative" ptsTypes="fffff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enie-vorobya-3570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0831E-6 C -0.00885 -0.02408 -0.01198 -0.05958 -0.01476 -0.08768 C -0.0158 -0.1167 -0.01614 -0.14973 -0.02118 -0.17783 C -0.02292 -0.1769 -0.02517 -0.17752 -0.02621 -0.17505 C -0.02656 -0.17412 -0.03055 -0.14942 -0.03108 -0.14603 C -0.03611 -0.11485 -0.0401 -0.08335 -0.04583 -0.05248 C -0.04809 -0.04013 -0.05156 -0.03025 -0.05399 -0.01759 C -0.05538 -0.01018 -0.05625 -0.00216 -0.05729 0.00556 C -0.05781 0.00958 -0.05903 0.01729 -0.05903 0.01729 C -0.06875 0.01174 -0.06198 0.01822 -0.06719 -0.00895 C -0.07187 -0.03396 -0.07378 -0.05989 -0.07864 -0.08459 C -0.08125 -0.11454 -0.0809 -0.09972 -0.08351 -0.08459 C -0.08489 -0.06792 -0.08489 -0.05063 -0.08854 -0.03519 C -0.09149 -0.02284 -0.09427 -0.01327 -0.0967 -2.90831E-6 C -0.09705 0.00217 -0.10035 0.01946 -0.1 0.02038 C -0.09896 0.02285 -0.0967 0.01822 -0.09496 0.01729 C -0.08906 0.0068 -0.08316 -0.00123 -0.07535 -0.00586 C -0.07222 -0.02346 -0.07135 -0.0389 -0.06215 -0.0497 C -0.05989 -0.06607 -0.05712 -0.08397 -0.04913 -0.09354 C -0.04861 -0.09632 -0.0493 -0.10219 -0.04757 -0.10219 C -0.04722 -0.10219 -0.04427 -0.08459 -0.04427 -0.08459 C -0.04167 -0.071 -0.04045 -0.05896 -0.03594 -0.04692 C -0.03212 -0.02562 -0.03767 -0.05001 -0.02951 -0.0321 C -0.02847 -0.02963 -0.02882 -0.02593 -0.02778 -0.02346 C -0.02656 -0.02006 -0.0243 -0.0179 -0.02292 -0.01481 C -0.0217 -0.01204 -0.02066 -0.00895 -0.01962 -0.00586 C -0.0191 -0.00308 -0.01927 0.00062 -0.01805 0.00278 C -0.01528 0.00772 -0.00816 0.01452 -0.00816 0.01452 C -0.00764 0.01729 -0.00816 0.02254 -0.00642 0.02316 C -0.00451 0.02409 -0.00278 0.02007 -0.00156 0.01729 C -0.00052 0.01482 -0.00069 0.01143 2.77778E-6 0.00865 C 0.00278 -0.00092 0.00347 -0.0003 0.00833 -0.00586 C 0.01111 -0.0213 0.01372 -0.03704 0.01649 -0.05248 C 0.01702 -0.05557 0.01754 -0.05835 0.01806 -0.06143 C 0.01858 -0.06421 0.01979 -0.07317 0.01979 -0.07008 C 0.02049 -0.0389 0.01979 -0.00802 0.01979 0.02316 " pathEditMode="relative" ptsTypes="fffffffffffffffffffffffffffffffffff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Записанный звук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5E-6 1.12072E-6 C 0.00747 -0.02038 0.00418 -0.01173 0.00973 -0.02624 C 0.01077 -0.02902 0.01303 -0.03489 0.01303 -0.03489 C 0.01251 -0.04662 0.01216 -0.05835 0.01147 -0.07008 C 0.01112 -0.07687 0.01251 -0.0954 0.00973 -0.09046 C 0.00574 -0.08336 0.00747 -0.07101 0.00643 -0.06113 C 0.00609 -0.05773 0.00418 -0.05557 0.00331 -0.05248 C -0.00016 -0.04044 -0.00191 -0.02501 -0.0033 -0.01173 C -0.00868 -0.02562 -0.01337 -0.03952 -0.01649 -0.05526 C -0.0184 -0.08428 -0.01892 -0.07471 -0.02309 -0.09633 C -0.02379 -0.05989 -0.01875 -0.02532 -0.02795 0.00587 " pathEditMode="relative" ptsTypes="ffffffffffA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enie-vorobya-35707_NYf4FGp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1" y="627534"/>
            <a:ext cx="2227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ИНТЕРНЕТ РЕСУРСЫ: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167594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куст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437624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/>
              </a:rPr>
              <a:t>клен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707654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4"/>
              </a:rPr>
              <a:t>пень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923678"/>
            <a:ext cx="1493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5"/>
              </a:rPr>
              <a:t>медвежонок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2193708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6"/>
              </a:rPr>
              <a:t>зайчик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2517744"/>
            <a:ext cx="845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7"/>
              </a:rPr>
              <a:t>лиса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2841780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8"/>
              </a:rPr>
              <a:t>фон для презентации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3165816"/>
            <a:ext cx="720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9"/>
              </a:rPr>
              <a:t>гриб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139952" y="897564"/>
            <a:ext cx="917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0"/>
              </a:rPr>
              <a:t>бревно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139952" y="1113588"/>
            <a:ext cx="701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1"/>
              </a:rPr>
              <a:t>ежик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139952" y="1383618"/>
            <a:ext cx="845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2"/>
              </a:rPr>
              <a:t>цветы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139952" y="1599642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3"/>
              </a:rPr>
              <a:t>бабочка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11960" y="2193708"/>
            <a:ext cx="720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4"/>
              </a:rPr>
              <a:t>лиса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283968" y="1923678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5"/>
              </a:rPr>
              <a:t>волк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283968" y="2517744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6"/>
              </a:rPr>
              <a:t>рамка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83968" y="2895786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7"/>
              </a:rPr>
              <a:t>мальчик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355976" y="3363838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8"/>
              </a:rPr>
              <a:t>девочка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987574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19"/>
              </a:rPr>
              <a:t>корзинка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156176" y="1275606"/>
            <a:ext cx="989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0"/>
              </a:rPr>
              <a:t>лягушка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012160" y="1653648"/>
            <a:ext cx="1349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1"/>
              </a:rPr>
              <a:t>солнышко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084168" y="2031690"/>
            <a:ext cx="1133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2"/>
              </a:rPr>
              <a:t>мальчик2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156176" y="2409732"/>
            <a:ext cx="1277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3"/>
              </a:rPr>
              <a:t>девочка 2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827584" y="3489852"/>
            <a:ext cx="1133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4"/>
              </a:rPr>
              <a:t>бабочка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283968" y="3651870"/>
            <a:ext cx="773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5"/>
              </a:rPr>
              <a:t>ветка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827584" y="915566"/>
            <a:ext cx="773832" cy="367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6"/>
              </a:rPr>
              <a:t>дупло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899592" y="3867894"/>
            <a:ext cx="773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7"/>
              </a:rPr>
              <a:t>белка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27584" y="4227934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8"/>
              </a:rPr>
              <a:t>солнышко веселое анимация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99592" y="4587974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9"/>
              </a:rPr>
              <a:t>грустное солнышко анимация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283968" y="4011910"/>
            <a:ext cx="1493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0"/>
              </a:rPr>
              <a:t>Солнышко 2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683568" y="4569972"/>
            <a:ext cx="304800" cy="228600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287524" y="141480"/>
            <a:ext cx="8568952" cy="4783059"/>
            <a:chOff x="179512" y="141480"/>
            <a:chExt cx="8568952" cy="4783059"/>
          </a:xfrm>
        </p:grpSpPr>
        <p:pic>
          <p:nvPicPr>
            <p:cNvPr id="3" name="Рисунок 2" descr="17-170386_boarders-and-frames-scrapbook-frames-cute-frames-border.pn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1520" y="141480"/>
              <a:ext cx="8496944" cy="4783059"/>
            </a:xfrm>
            <a:prstGeom prst="rect">
              <a:avLst/>
            </a:prstGeom>
          </p:spPr>
        </p:pic>
        <p:pic>
          <p:nvPicPr>
            <p:cNvPr id="5" name="Рисунок 4" descr="20344761.pn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6096" y="1779662"/>
              <a:ext cx="2648052" cy="2660415"/>
            </a:xfrm>
            <a:prstGeom prst="rect">
              <a:avLst/>
            </a:prstGeom>
          </p:spPr>
        </p:pic>
        <p:pic>
          <p:nvPicPr>
            <p:cNvPr id="6" name="Рисунок 5" descr="image.pn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 l="11977"/>
            <a:stretch>
              <a:fillRect/>
            </a:stretch>
          </p:blipFill>
          <p:spPr>
            <a:xfrm flipH="1">
              <a:off x="179512" y="1851670"/>
              <a:ext cx="3543295" cy="3019063"/>
            </a:xfrm>
            <a:prstGeom prst="rect">
              <a:avLst/>
            </a:prstGeom>
          </p:spPr>
        </p:pic>
      </p:grp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0" y="4731990"/>
            <a:ext cx="720080" cy="411510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воробей" descr="птица-воробья-83700235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8141" y="3082284"/>
            <a:ext cx="2015859" cy="2061216"/>
          </a:xfrm>
          <a:prstGeom prst="rect">
            <a:avLst/>
          </a:prstGeom>
        </p:spPr>
      </p:pic>
      <p:sp>
        <p:nvSpPr>
          <p:cNvPr id="13" name="кто где"/>
          <p:cNvSpPr txBox="1"/>
          <p:nvPr/>
        </p:nvSpPr>
        <p:spPr>
          <a:xfrm>
            <a:off x="1475656" y="843558"/>
            <a:ext cx="6192688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«Кто где спрятался?»</a:t>
            </a:r>
            <a:endParaRPr lang="ru-RU" sz="4400" b="1" cap="all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" name="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7020272" y="458797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enie-vorobya-35707_NYf4FGp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1883 C -0.01441 0.01482 -0.02639 0.00648 -0.03907 0.00123 C -0.04931 -0.01112 -0.06354 -0.00896 -0.07518 -0.0105 C -0.07813 -0.01173 -0.08368 -0.01359 -0.08663 -0.01636 C -0.08837 -0.01791 -0.08959 -0.0213 -0.0915 -0.02223 C -0.09636 -0.02439 -0.10139 -0.02408 -0.10625 -0.02501 C -0.12014 -0.03088 -0.13282 -0.03458 -0.14723 -0.03674 C -0.15868 -0.04477 -0.1592 -0.04786 -0.17518 -0.03952 C -0.17709 -0.03859 -0.17709 -0.03335 -0.17848 -0.03088 C -0.18264 -0.02347 -0.18837 -0.01636 -0.19323 -0.0105 C -0.19775 0.00154 -0.19983 -0.00062 -0.20625 0.0071 C -0.2158 0.03211 -0.24566 0.02377 -0.25712 0.0247 C -0.279 0.02068 -0.29514 0.01389 -0.31615 0.0071 C -0.32327 0.00494 -0.3375 0.00123 -0.3375 0.00154 C -0.34375 -0.00618 -0.34809 -0.00772 -0.35556 -0.0105 C -0.35834 -0.02563 -0.35712 -0.01606 -0.35712 -0.03952 " pathEditMode="relative" rAng="0" ptsTypes="fffffffffffffffA">
                                      <p:cBhvr>
                                        <p:cTn id="1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" y="-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аписанный звук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251520" y="4443958"/>
            <a:ext cx="576064" cy="394344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Группа 28"/>
          <p:cNvGrpSpPr/>
          <p:nvPr/>
        </p:nvGrpSpPr>
        <p:grpSpPr>
          <a:xfrm>
            <a:off x="1259632" y="2571750"/>
            <a:ext cx="1492752" cy="1540250"/>
            <a:chOff x="1979712" y="2571750"/>
            <a:chExt cx="1492752" cy="1540250"/>
          </a:xfrm>
        </p:grpSpPr>
        <p:sp>
          <p:nvSpPr>
            <p:cNvPr id="9" name="Шестиугольник 8"/>
            <p:cNvSpPr/>
            <p:nvPr/>
          </p:nvSpPr>
          <p:spPr>
            <a:xfrm>
              <a:off x="1979712" y="2571750"/>
              <a:ext cx="1492752" cy="1202432"/>
            </a:xfrm>
            <a:prstGeom prst="hexagon">
              <a:avLst>
                <a:gd name="adj" fmla="val 28378"/>
                <a:gd name="vf" fmla="val 115470"/>
              </a:avLst>
            </a:prstGeom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8800" b="1" dirty="0" smtClean="0">
                  <a:solidFill>
                    <a:srgbClr val="002060"/>
                  </a:solidFill>
                  <a:hlinkClick r:id="rId3" action="ppaction://hlinksldjump"/>
                </a:rPr>
                <a:t>7</a:t>
              </a:r>
              <a:endParaRPr lang="ru-RU" sz="8800" b="1" dirty="0">
                <a:solidFill>
                  <a:srgbClr val="002060"/>
                </a:solidFill>
              </a:endParaRPr>
            </a:p>
          </p:txBody>
        </p:sp>
        <p:pic>
          <p:nvPicPr>
            <p:cNvPr id="13" name="Рисунок 12" descr="PNG_Kelebek_Resimleri-www.nisanboard_50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11760" y="3291830"/>
              <a:ext cx="949074" cy="820170"/>
            </a:xfrm>
            <a:prstGeom prst="rect">
              <a:avLst/>
            </a:prstGeom>
          </p:spPr>
        </p:pic>
      </p:grpSp>
      <p:pic>
        <p:nvPicPr>
          <p:cNvPr id="12" name="Рисунок 11" descr="птица-воробья-83700235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192" y="2283718"/>
            <a:ext cx="2579247" cy="2637280"/>
          </a:xfrm>
          <a:prstGeom prst="rect">
            <a:avLst/>
          </a:prstGeom>
        </p:spPr>
      </p:pic>
      <p:sp>
        <p:nvSpPr>
          <p:cNvPr id="11" name="Шестиугольник 10"/>
          <p:cNvSpPr/>
          <p:nvPr/>
        </p:nvSpPr>
        <p:spPr>
          <a:xfrm>
            <a:off x="6372200" y="627534"/>
            <a:ext cx="1492752" cy="1202432"/>
          </a:xfrm>
          <a:prstGeom prst="hexagon">
            <a:avLst>
              <a:gd name="adj" fmla="val 28378"/>
              <a:gd name="vf" fmla="val 115470"/>
            </a:avLst>
          </a:prstGeom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002060"/>
                </a:solidFill>
                <a:hlinkClick r:id="rId6" action="ppaction://hlinksldjump"/>
              </a:rPr>
              <a:t>6</a:t>
            </a:r>
            <a:endParaRPr lang="ru-RU" sz="80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b1fac8ee09ca12122344d319ad4552ed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320" y="699542"/>
            <a:ext cx="1257666" cy="1138136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539552" y="0"/>
            <a:ext cx="2511194" cy="2138536"/>
            <a:chOff x="683568" y="-164554"/>
            <a:chExt cx="2511194" cy="2138536"/>
          </a:xfrm>
        </p:grpSpPr>
        <p:sp>
          <p:nvSpPr>
            <p:cNvPr id="8" name="Шестиугольник 7"/>
            <p:cNvSpPr/>
            <p:nvPr/>
          </p:nvSpPr>
          <p:spPr>
            <a:xfrm>
              <a:off x="1331640" y="771550"/>
              <a:ext cx="1492752" cy="1202432"/>
            </a:xfrm>
            <a:prstGeom prst="hexagon">
              <a:avLst>
                <a:gd name="adj" fmla="val 28378"/>
                <a:gd name="vf" fmla="val 115470"/>
              </a:avLst>
            </a:prstGeom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6600" b="1" dirty="0" smtClean="0">
                  <a:solidFill>
                    <a:schemeClr val="tx2">
                      <a:lumMod val="75000"/>
                    </a:schemeClr>
                  </a:solidFill>
                  <a:hlinkClick r:id="rId8" action="ppaction://hlinksldjump"/>
                </a:rPr>
                <a:t>4</a:t>
              </a:r>
              <a:endParaRPr lang="ru-RU" sz="66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pic>
          <p:nvPicPr>
            <p:cNvPr id="17" name="Рисунок 16" descr="hello_html_5f99f571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625" r="26375"/>
            <a:stretch>
              <a:fillRect/>
            </a:stretch>
          </p:blipFill>
          <p:spPr>
            <a:xfrm>
              <a:off x="683568" y="627534"/>
              <a:ext cx="883162" cy="1324744"/>
            </a:xfrm>
            <a:prstGeom prst="rect">
              <a:avLst/>
            </a:prstGeom>
          </p:spPr>
        </p:pic>
        <p:pic>
          <p:nvPicPr>
            <p:cNvPr id="19" name="Рисунок 18" descr="624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67744" y="843558"/>
              <a:ext cx="927018" cy="1059582"/>
            </a:xfrm>
            <a:prstGeom prst="rect">
              <a:avLst/>
            </a:prstGeom>
          </p:spPr>
        </p:pic>
        <p:pic>
          <p:nvPicPr>
            <p:cNvPr id="20" name="Рисунок 19" descr="fox-4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31640" y="-164554"/>
              <a:ext cx="1347614" cy="1347614"/>
            </a:xfrm>
            <a:prstGeom prst="rect">
              <a:avLst/>
            </a:prstGeom>
          </p:spPr>
        </p:pic>
      </p:grpSp>
      <p:grpSp>
        <p:nvGrpSpPr>
          <p:cNvPr id="28" name="Группа 27"/>
          <p:cNvGrpSpPr/>
          <p:nvPr/>
        </p:nvGrpSpPr>
        <p:grpSpPr>
          <a:xfrm>
            <a:off x="3563888" y="195486"/>
            <a:ext cx="2854647" cy="2421597"/>
            <a:chOff x="3491880" y="0"/>
            <a:chExt cx="2854647" cy="2421597"/>
          </a:xfrm>
        </p:grpSpPr>
        <p:sp>
          <p:nvSpPr>
            <p:cNvPr id="10" name="Шестиугольник 9"/>
            <p:cNvSpPr/>
            <p:nvPr/>
          </p:nvSpPr>
          <p:spPr>
            <a:xfrm>
              <a:off x="3851920" y="699542"/>
              <a:ext cx="1492752" cy="1202432"/>
            </a:xfrm>
            <a:prstGeom prst="hexagon">
              <a:avLst>
                <a:gd name="adj" fmla="val 28378"/>
                <a:gd name="vf" fmla="val 115470"/>
              </a:avLst>
            </a:prstGeom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8000" b="1" dirty="0" smtClean="0">
                  <a:solidFill>
                    <a:srgbClr val="002060"/>
                  </a:solidFill>
                  <a:hlinkClick r:id="rId12" action="ppaction://hlinksldjump"/>
                </a:rPr>
                <a:t>5</a:t>
              </a:r>
              <a:endParaRPr lang="ru-RU" sz="8000" b="1" dirty="0">
                <a:solidFill>
                  <a:srgbClr val="002060"/>
                </a:solidFill>
              </a:endParaRPr>
            </a:p>
          </p:txBody>
        </p:sp>
        <p:pic>
          <p:nvPicPr>
            <p:cNvPr id="18" name="Рисунок 17" descr="hello_html_5f99f571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625" r="26375"/>
            <a:stretch>
              <a:fillRect/>
            </a:stretch>
          </p:blipFill>
          <p:spPr>
            <a:xfrm flipH="1">
              <a:off x="4860032" y="0"/>
              <a:ext cx="883162" cy="1324744"/>
            </a:xfrm>
            <a:prstGeom prst="rect">
              <a:avLst/>
            </a:prstGeom>
          </p:spPr>
        </p:pic>
        <p:pic>
          <p:nvPicPr>
            <p:cNvPr id="22" name="Рисунок 21" descr="image_processing20200410-24721-3ym33y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91880" y="0"/>
              <a:ext cx="1295179" cy="987574"/>
            </a:xfrm>
            <a:prstGeom prst="rect">
              <a:avLst/>
            </a:prstGeom>
          </p:spPr>
        </p:pic>
        <p:pic>
          <p:nvPicPr>
            <p:cNvPr id="23" name="Рисунок 22" descr="fox-52.pn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04048" y="1347614"/>
              <a:ext cx="1342479" cy="1073983"/>
            </a:xfrm>
            <a:prstGeom prst="rect">
              <a:avLst/>
            </a:prstGeom>
          </p:spPr>
        </p:pic>
        <p:pic>
          <p:nvPicPr>
            <p:cNvPr id="24" name="Рисунок 23" descr="screen-1.jpg"/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8500" t="5201" r="20251" b="27600"/>
            <a:stretch>
              <a:fillRect/>
            </a:stretch>
          </p:blipFill>
          <p:spPr>
            <a:xfrm flipH="1">
              <a:off x="3491880" y="1347614"/>
              <a:ext cx="840093" cy="576064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3563888" y="2571750"/>
            <a:ext cx="2284840" cy="1346448"/>
            <a:chOff x="3563888" y="2571750"/>
            <a:chExt cx="2284840" cy="1346448"/>
          </a:xfrm>
        </p:grpSpPr>
        <p:sp>
          <p:nvSpPr>
            <p:cNvPr id="25" name="Шестиугольник 24"/>
            <p:cNvSpPr/>
            <p:nvPr/>
          </p:nvSpPr>
          <p:spPr>
            <a:xfrm>
              <a:off x="4355976" y="2715766"/>
              <a:ext cx="1492752" cy="1202432"/>
            </a:xfrm>
            <a:prstGeom prst="hexagon">
              <a:avLst>
                <a:gd name="adj" fmla="val 28378"/>
                <a:gd name="vf" fmla="val 115470"/>
              </a:avLst>
            </a:prstGeom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8800" b="1" dirty="0" smtClean="0">
                  <a:solidFill>
                    <a:srgbClr val="0070C0"/>
                  </a:solidFill>
                  <a:hlinkClick r:id="rId16" action="ppaction://hlinksldjump"/>
                </a:rPr>
                <a:t>8</a:t>
              </a:r>
              <a:endParaRPr lang="ru-RU" sz="8800" b="1" dirty="0">
                <a:solidFill>
                  <a:srgbClr val="0070C0"/>
                </a:solidFill>
              </a:endParaRPr>
            </a:p>
          </p:txBody>
        </p:sp>
        <p:pic>
          <p:nvPicPr>
            <p:cNvPr id="26" name="Рисунок 25" descr="117373386_large_1.jpg"/>
            <p:cNvPicPr>
              <a:picLocks noChangeAspect="1"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3888" y="2571750"/>
              <a:ext cx="1332918" cy="134057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LoveBerezz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6348"/>
          <a:stretch>
            <a:fillRect/>
          </a:stretch>
        </p:blipFill>
        <p:spPr>
          <a:xfrm rot="19934171">
            <a:off x="7836692" y="1068988"/>
            <a:ext cx="1550354" cy="1105942"/>
          </a:xfrm>
          <a:prstGeom prst="rect">
            <a:avLst/>
          </a:prstGeom>
        </p:spPr>
      </p:pic>
      <p:pic>
        <p:nvPicPr>
          <p:cNvPr id="16" name="лиса" descr="Risunok_lisy_41_0120551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10101" t="5901" r="21650" b="5901"/>
          <a:stretch>
            <a:fillRect/>
          </a:stretch>
        </p:blipFill>
        <p:spPr>
          <a:xfrm>
            <a:off x="251521" y="2625756"/>
            <a:ext cx="2016223" cy="1954186"/>
          </a:xfrm>
          <a:prstGeom prst="rect">
            <a:avLst/>
          </a:prstGeom>
        </p:spPr>
      </p:pic>
      <p:pic>
        <p:nvPicPr>
          <p:cNvPr id="11" name="заяц" descr="hello_html_5f99f57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23625" r="26173" b="5176"/>
          <a:stretch>
            <a:fillRect/>
          </a:stretch>
        </p:blipFill>
        <p:spPr>
          <a:xfrm flipH="1">
            <a:off x="6084168" y="2571751"/>
            <a:ext cx="2232248" cy="2371691"/>
          </a:xfrm>
          <a:prstGeom prst="rect">
            <a:avLst/>
          </a:prstGeom>
        </p:spPr>
      </p:pic>
      <p:pic>
        <p:nvPicPr>
          <p:cNvPr id="8" name="мишка" descr="624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5856" y="789552"/>
            <a:ext cx="2118012" cy="1815666"/>
          </a:xfrm>
          <a:prstGeom prst="rect">
            <a:avLst/>
          </a:prstGeom>
        </p:spPr>
      </p:pic>
      <p:pic>
        <p:nvPicPr>
          <p:cNvPr id="3" name="куст" descr="bush-green-leaves-eps-illustration-isolated-white-background-39192972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78" t="4877" r="7704"/>
          <a:stretch>
            <a:fillRect/>
          </a:stretch>
        </p:blipFill>
        <p:spPr>
          <a:xfrm>
            <a:off x="6012160" y="2463738"/>
            <a:ext cx="3131840" cy="2679762"/>
          </a:xfrm>
          <a:prstGeom prst="rect">
            <a:avLst/>
          </a:prstGeom>
        </p:spPr>
      </p:pic>
      <p:pic>
        <p:nvPicPr>
          <p:cNvPr id="4" name="пень" descr="isolated-tree-stump-element-vector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076" r="1179"/>
          <a:stretch>
            <a:fillRect/>
          </a:stretch>
        </p:blipFill>
        <p:spPr>
          <a:xfrm>
            <a:off x="0" y="2571750"/>
            <a:ext cx="2808312" cy="2571750"/>
          </a:xfrm>
          <a:prstGeom prst="rect">
            <a:avLst/>
          </a:prstGeom>
        </p:spPr>
      </p:pic>
      <p:pic>
        <p:nvPicPr>
          <p:cNvPr id="9" name="береза" descr="1410945_4.png"/>
          <p:cNvPicPr>
            <a:picLocks noChangeAspect="1"/>
          </p:cNvPicPr>
          <p:nvPr/>
        </p:nvPicPr>
        <p:blipFill>
          <a:blip r:embed="rId12" cstate="print"/>
          <a:srcRect l="6223" r="11621"/>
          <a:stretch>
            <a:fillRect/>
          </a:stretch>
        </p:blipFill>
        <p:spPr>
          <a:xfrm>
            <a:off x="3131840" y="141480"/>
            <a:ext cx="2797954" cy="2430270"/>
          </a:xfrm>
          <a:prstGeom prst="rect">
            <a:avLst/>
          </a:prstGeom>
        </p:spPr>
      </p:pic>
      <p:pic>
        <p:nvPicPr>
          <p:cNvPr id="17" name="птица" descr="dccbfb50ed7e9f6e8e101d1088f35d83abfcpv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320" y="195486"/>
            <a:ext cx="1393136" cy="1424483"/>
          </a:xfrm>
          <a:prstGeom prst="rect">
            <a:avLst/>
          </a:prstGeom>
        </p:spPr>
      </p:pic>
      <p:pic>
        <p:nvPicPr>
          <p:cNvPr id="13" name="солнышко" descr="52751af8fd5077531ebf0d4e5f973257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11483" flipH="1">
            <a:off x="-43814" y="8556"/>
            <a:ext cx="1770582" cy="1740404"/>
          </a:xfrm>
          <a:prstGeom prst="rect">
            <a:avLst/>
          </a:prstGeom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467544" y="4659982"/>
            <a:ext cx="504056" cy="321500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возврат 17">
            <a:hlinkClick r:id="rId15" action="ppaction://hlinksldjump" highlightClick="1"/>
          </p:cNvPr>
          <p:cNvSpPr/>
          <p:nvPr/>
        </p:nvSpPr>
        <p:spPr>
          <a:xfrm>
            <a:off x="4139952" y="4587974"/>
            <a:ext cx="504056" cy="411510"/>
          </a:xfrm>
          <a:prstGeom prst="actionButtonRetur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38778E-17 C -0.01789 -0.00787 -0.04289 -0.00556 -0.05955 -0.00649 C -0.10157 -0.00579 -0.14341 -0.00649 -0.18542 -0.0044 C -0.18889 -0.00417 -0.19514 1.38778E-17 -0.19514 1.38778E-17 " pathEditMode="relative" ptsTypes="fff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C 0.03629 0.00394 0.07171 0.01273 0.10799 0.01736 C 0.11806 0.0206 0.12639 0.02431 0.13698 0.02593 C 0.16424 0.03773 0.19566 0.03195 0.22414 0.03449 C 0.2375 0.03727 0.23056 0.03658 0.24514 0.03658 " pathEditMode="relative" ptsTypes="ffffA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65 0.08935 C -0.08229 0.08865 -0.11875 0.08865 -0.15538 0.08727 C -0.15972 0.08703 -0.16388 0.08449 -0.16822 0.08287 C -0.17152 0.08171 -0.17795 0.0787 -0.17795 0.07893 C -0.18107 0.07592 -0.18437 0.07291 -0.1875 0.07014 C -0.18888 0.06875 -0.18819 0.06551 -0.18923 0.06365 C -0.19045 0.06111 -0.1927 0.05949 -0.19409 0.05717 C -0.1993 0.04861 -0.19513 0.04583 -0.20364 0.04213 C -0.20763 0.03426 -0.2052 0.0368 -0.21024 0.03356 " pathEditMode="relative" rAng="0" ptsTypes="ffffffff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-2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86848E-6 L -0.07101 0.36431 " pathEditMode="relative" ptsTypes="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enie-vorobya-35707_NYf4FGp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01 0.36431 C -0.07327 0.35844 -0.07535 0.35289 -0.07761 0.34702 C -0.07865 0.34393 -0.08091 0.33807 -0.08091 0.33807 C -0.08525 0.31584 -0.08768 0.29392 -0.09723 0.27694 C -0.1007 0.25996 -0.09775 0.272 -0.10713 0.24791 C -0.10834 0.24514 -0.10938 0.24205 -0.11042 0.23896 C -0.11147 0.23618 -0.11372 0.23032 -0.11372 0.23032 C -0.11858 0.20407 -0.12119 0.17104 -0.1349 0.15437 C -0.13924 0.14294 -0.13629 0.14696 -0.14324 0.14294 C -0.14654 0.14109 -0.15296 0.13708 -0.15296 0.13708 C -0.154 0.13399 -0.15487 0.13059 -0.15626 0.12812 C -0.15765 0.12565 -0.1599 0.12504 -0.16112 0.12226 C -0.16216 0.11979 -0.16164 0.11578 -0.16285 0.11361 C -0.16789 0.10466 -0.17674 0.09571 -0.18247 0.08737 C -0.18733 0.08027 -0.18699 0.0778 -0.19237 0.07286 C -0.19792 0.06792 -0.20331 0.06483 -0.20869 0.05835 C -0.20973 0.05526 -0.21025 0.05125 -0.21199 0.0494 C -0.21494 0.04631 -0.22188 0.04384 -0.22188 0.04384 C -0.23108 0.02686 -0.24358 0.02593 -0.25626 0.02315 C -0.27258 0.01389 -0.29046 0.01204 -0.30713 0.00586 C -0.33334 -0.00401 -0.35713 -0.00865 -0.38421 -0.00865 " pathEditMode="relative" ptsTypes="ffffffffffffffffffffA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enie-vorobya-35707_NYf4FGp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421 -0.00865 C -0.40122 -0.00124 -0.41528 0.00216 -0.43334 0.00463 C -0.43802 0.00679 -0.44289 0.00833 -0.4474 0.01142 C -0.45851 0.01976 -0.44618 0.01327 -0.45695 0.01821 C -0.46407 0.0247 -0.4724 0.02779 -0.48056 0.0318 C -0.48282 0.03303 -0.48473 0.03489 -0.48698 0.03612 C -0.48993 0.03797 -0.49636 0.04044 -0.49636 0.04075 C -0.49792 0.04199 -0.49931 0.04384 -0.50122 0.04507 C -0.50417 0.04693 -0.51042 0.0494 -0.51042 0.04971 C -0.5165 0.06298 -0.52049 0.05742 -0.52778 0.06298 C -0.54341 0.07564 -0.53195 0.06946 -0.54219 0.0744 C -0.55296 0.08459 -0.54809 0.08181 -0.55625 0.08583 C -0.55938 0.08861 -0.56285 0.08953 -0.56598 0.09262 C -0.56754 0.09416 -0.56771 0.09725 -0.56893 0.09941 C -0.57344 0.1059 -0.58039 0.10651 -0.58612 0.10837 C -0.59132 0.113 -0.59636 0.1167 -0.60191 0.11979 C -0.60747 0.1272 -0.61025 0.13029 -0.61789 0.13337 C -0.62848 0.14325 -0.62379 0.13986 -0.63195 0.14449 C -0.63299 0.14665 -0.63368 0.14943 -0.63525 0.15097 C -0.63646 0.15252 -0.6382 0.15252 -0.63976 0.15375 C -0.64549 0.15776 -0.65035 0.16425 -0.65573 0.16919 C -0.6599 0.17783 -0.65868 0.18092 -0.66528 0.1874 C -0.67049 0.19883 -0.67605 0.21087 -0.68421 0.21858 C -0.68577 0.22661 -0.68768 0.23371 -0.69046 0.24143 C -0.69184 0.25162 -0.69289 0.25779 -0.69653 0.26613 C -0.70035 0.28558 -0.7 0.30534 -0.70782 0.32263 C -0.70851 0.32572 -0.71285 0.34115 -0.71389 0.34301 C -0.71511 0.34517 -0.71719 0.34578 -0.71893 0.34733 C -0.7224 0.35505 -0.73421 0.36925 -0.74098 0.37203 C -0.75157 0.38252 -0.74671 0.37944 -0.75504 0.38376 C -0.76077 0.3921 -0.7691 0.40938 -0.7691 0.42204 " pathEditMode="relative" rAng="0" ptsTypes="ffffffffffffffffffffffffffffffA">
                                      <p:cBhvr>
                                        <p:cTn id="2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" y="2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enie-vorobya-35707_NYf4FGp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7708 0.44983 C -0.77674 0.43316 -0.77552 0.41648 -0.77604 0.39981 C -0.77621 0.39765 -0.77778 0.40352 -0.77812 0.40568 C -0.77847 0.40784 -0.78038 0.43377 -0.78038 0.43408 C -0.78177 0.45261 -0.78559 0.46835 -0.78559 0.48811 " pathEditMode="relative" rAng="0" ptsTypes="ffff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h-kakie-molodtsyi_tSxP31b9 'эт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волк" descr="image_processing20200410-24721-3ym33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2715766"/>
            <a:ext cx="3647119" cy="2085696"/>
          </a:xfrm>
          <a:prstGeom prst="rect">
            <a:avLst/>
          </a:prstGeom>
        </p:spPr>
      </p:pic>
      <p:pic>
        <p:nvPicPr>
          <p:cNvPr id="20" name="лиса" descr="fox-52-700x56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4" y="519522"/>
            <a:ext cx="3513770" cy="2108262"/>
          </a:xfrm>
          <a:prstGeom prst="rect">
            <a:avLst/>
          </a:prstGeom>
        </p:spPr>
      </p:pic>
      <p:pic>
        <p:nvPicPr>
          <p:cNvPr id="19" name="трава 2" descr="57e54832a4da715757a205f3.png"/>
          <p:cNvPicPr>
            <a:picLocks noChangeAspect="1"/>
          </p:cNvPicPr>
          <p:nvPr/>
        </p:nvPicPr>
        <p:blipFill>
          <a:blip r:embed="rId8" cstate="print"/>
          <a:srcRect l="48974" t="940" b="3817"/>
          <a:stretch>
            <a:fillRect/>
          </a:stretch>
        </p:blipFill>
        <p:spPr>
          <a:xfrm>
            <a:off x="4067944" y="-236562"/>
            <a:ext cx="2483768" cy="2895786"/>
          </a:xfrm>
          <a:prstGeom prst="rect">
            <a:avLst/>
          </a:prstGeom>
        </p:spPr>
      </p:pic>
      <p:pic>
        <p:nvPicPr>
          <p:cNvPr id="11" name="заяц" descr="hello_html_5f99f571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23625" r="26173" b="5176"/>
          <a:stretch>
            <a:fillRect/>
          </a:stretch>
        </p:blipFill>
        <p:spPr>
          <a:xfrm>
            <a:off x="2555776" y="303499"/>
            <a:ext cx="2232248" cy="2371691"/>
          </a:xfrm>
          <a:prstGeom prst="rect">
            <a:avLst/>
          </a:prstGeom>
        </p:spPr>
      </p:pic>
      <p:pic>
        <p:nvPicPr>
          <p:cNvPr id="10" name="гриб" descr="s120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5F4F0"/>
              </a:clrFrom>
              <a:clrTo>
                <a:srgbClr val="F5F4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1665207"/>
            <a:ext cx="2915815" cy="3478293"/>
          </a:xfrm>
          <a:prstGeom prst="rect">
            <a:avLst/>
          </a:prstGeom>
        </p:spPr>
      </p:pic>
      <p:pic>
        <p:nvPicPr>
          <p:cNvPr id="18" name="трава1" descr="57e54832a4da715757a205f3.png"/>
          <p:cNvPicPr>
            <a:picLocks noChangeAspect="1"/>
          </p:cNvPicPr>
          <p:nvPr/>
        </p:nvPicPr>
        <p:blipFill>
          <a:blip r:embed="rId8" cstate="print"/>
          <a:srcRect l="5621" r="51479" b="-4799"/>
          <a:stretch>
            <a:fillRect/>
          </a:stretch>
        </p:blipFill>
        <p:spPr>
          <a:xfrm>
            <a:off x="2051720" y="-236562"/>
            <a:ext cx="2088232" cy="3186354"/>
          </a:xfrm>
          <a:prstGeom prst="rect">
            <a:avLst/>
          </a:prstGeom>
        </p:spPr>
      </p:pic>
      <p:pic>
        <p:nvPicPr>
          <p:cNvPr id="9" name="еж" descr="hello_html_m3710aca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48064" y="3489852"/>
            <a:ext cx="2448272" cy="1288417"/>
          </a:xfrm>
          <a:prstGeom prst="rect">
            <a:avLst/>
          </a:prstGeom>
        </p:spPr>
      </p:pic>
      <p:pic>
        <p:nvPicPr>
          <p:cNvPr id="8" name="бревно" descr="b4493b1b0799e446c411b82aa55b1589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508104" y="3975078"/>
            <a:ext cx="3818376" cy="1168423"/>
          </a:xfrm>
          <a:prstGeom prst="rect">
            <a:avLst/>
          </a:prstGeom>
        </p:spPr>
      </p:pic>
      <p:pic>
        <p:nvPicPr>
          <p:cNvPr id="13" name="цветы" descr="88ef62cfc96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724129" y="141480"/>
            <a:ext cx="3200407" cy="2620325"/>
          </a:xfrm>
          <a:prstGeom prst="rect">
            <a:avLst/>
          </a:prstGeom>
        </p:spPr>
      </p:pic>
      <p:pic>
        <p:nvPicPr>
          <p:cNvPr id="17" name="птица" descr="dccbfb50ed7e9f6e8e101d1088f35d83abfcpv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95536" y="483518"/>
            <a:ext cx="1936715" cy="1980292"/>
          </a:xfrm>
          <a:prstGeom prst="rect">
            <a:avLst/>
          </a:prstGeom>
        </p:spPr>
      </p:pic>
      <p:pic>
        <p:nvPicPr>
          <p:cNvPr id="14" name="ah-kakie-molodtsyi_tSxP31b9 'это.wav">
            <a:hlinkClick r:id="" action="ppaction://media"/>
          </p:cNvPr>
          <p:cNvPicPr>
            <a:picLocks noRot="1" noChangeAspect="1"/>
          </p:cNvPicPr>
          <p:nvPr>
            <a:wavAudioFile r:embed="rId1" name="ah-kakie-molodtsyi_tSxP31b9 'это.wav"/>
          </p:nvPr>
        </p:nvPicPr>
        <p:blipFill>
          <a:blip r:embed="rId15" cstate="print"/>
          <a:stretch>
            <a:fillRect/>
          </a:stretch>
        </p:blipFill>
        <p:spPr>
          <a:xfrm>
            <a:off x="0" y="4819464"/>
            <a:ext cx="432048" cy="324036"/>
          </a:xfrm>
          <a:prstGeom prst="rect">
            <a:avLst/>
          </a:prstGeom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251520" y="4587974"/>
            <a:ext cx="648072" cy="339502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возврат 20">
            <a:hlinkClick r:id="rId16" action="ppaction://hlinksldjump" highlightClick="1"/>
          </p:cNvPr>
          <p:cNvSpPr/>
          <p:nvPr/>
        </p:nvSpPr>
        <p:spPr>
          <a:xfrm>
            <a:off x="323528" y="4155926"/>
            <a:ext cx="466352" cy="250328"/>
          </a:xfrm>
          <a:prstGeom prst="actionButtonRetur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111E-6 C 0.02066 0.00116 0.06181 -0.00301 0.08872 0.00857 C 0.09844 0.00787 0.10816 0.00834 0.11771 0.00648 C 0.11945 0.00625 0.11459 0.0044 0.11285 0.00417 C 0.0882 0.00047 0.09462 0.00417 0.07587 1.11111E-6 C 0.0408 -0.00764 0.04879 -0.00648 -0.00798 -0.00648 " pathEditMode="relative" ptsTypes="fffffA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16 0.01459 C -0.00347 0.01111 -0.06857 0.00232 -0.13403 -0.00162 C -0.1415 -0.00277 -0.14896 -0.0037 -0.15643 -0.00601 C -0.15886 -0.00671 -0.16546 -0.00972 -0.1632 -0.00972 C -0.15035 -0.00972 -0.13785 -0.0037 -0.12518 -0.00162 C -0.06319 0.02593 -0.00173 0.03519 0.06216 0.01459 Z " pathEditMode="relative" rAng="0" ptsTypes="ffffff">
                                      <p:cBhvr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-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1846E-6 C 0.00903 0.00216 0.00903 0.0037 0.01684 0.00772 C 0.03403 0.01698 0.054 0.02223 0.07222 0.0284 C 0.07379 0.03025 0.07518 0.03242 0.07691 0.03427 C 0.07969 0.03674 0.08594 0.04168 0.08594 0.04199 C 0.09306 0.05495 0.08906 0.05063 0.0967 0.05681 C 0.09948 0.06669 0.10365 0.07595 0.10747 0.0849 C 0.11111 0.09416 0.11094 0.09972 0.11823 0.1062 C 0.125 0.11824 0.12709 0.12905 0.13976 0.13461 C 0.14722 0.14387 0.15156 0.14016 0.15972 0.14603 C 0.16302 0.14819 0.16563 0.1519 0.1691 0.15375 C 0.17778 0.15684 0.18646 0.15931 0.19514 0.16301 C 0.204 0.16641 0.22275 0.16672 0.22275 0.16703 C 0.26268 0.17907 0.29948 0.17382 0.34288 0.17443 C 0.38577 0.17474 0.42882 0.17567 0.47188 0.17629 C 0.48455 0.18061 0.49879 0.18154 0.51198 0.18401 C 0.52726 0.19018 0.54497 0.18864 0.56111 0.19142 C 0.57049 0.19543 0.59045 0.19728 0.59045 0.19759 C 0.59705 0.20006 0.60365 0.20006 0.61025 0.20253 C 0.61354 0.20901 0.6184 0.21334 0.62101 0.21982 C 0.62413 0.22785 0.62622 0.23556 0.63021 0.24267 C 0.63212 0.25193 0.63368 0.26119 0.63802 0.26922 C 0.64063 0.2791 0.64375 0.28928 0.64566 0.29947 C 0.64722 0.30812 0.64722 0.31738 0.64879 0.32602 C 0.6507 0.33621 0.65347 0.34578 0.65486 0.35659 C 0.65625 0.37388 0.65799 0.39179 0.65799 0.40969 " pathEditMode="relative" rAng="0" ptsTypes="fffffffffffffffffffffffffA">
                                      <p:cBhvr>
                                        <p:cTn id="1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" y="2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enie-vorobya-35707_NYf4FGp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799 0.40982 C 0.65903 0.3848 0.66077 0.36813 0.66337 0.34496 C 0.67327 0.37152 0.66685 0.40426 0.67153 0.43638 C 0.67396 0.42403 0.67553 0.41013 0.6783 0.39808 C 0.679 0.3953 0.68021 0.39314 0.68091 0.39067 C 0.6816 0.38851 0.68178 0.38604 0.6823 0.38357 C 0.6856 0.33879 0.68577 0.38789 0.68629 0.39808 C 0.68785 0.3848 0.68612 0.38882 0.68907 0.38357 " pathEditMode="relative" ptsTypes="fffffffA">
                                      <p:cBhvr>
                                        <p:cTn id="1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en-33-_1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799 0.40982 C 0.65851 0.43483 0.6573 0.45985 0.65938 0.48455 C 0.65973 0.48795 0.66233 0.47992 0.66355 0.47714 C 0.66459 0.47498 0.66545 0.47251 0.66615 0.47004 C 0.67084 0.45089 0.67014 0.43977 0.67014 0.41723 " pathEditMode="relative" ptsTypes="ffff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en-33-_1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97654E-6 C 0.03056 -0.02593 0.12066 -0.01235 0.12275 -0.01235 C 0.11476 -0.02902 0.12327 -0.01574 0.11528 -0.01574 C 0.08438 -0.01574 0.05348 -0.01852 0.02257 -0.02037 C 0.00851 -0.03457 0.02014 -0.02377 -0.01371 -0.02377 " pathEditMode="relative" rAng="0" ptsTypes="ffffA">
                                      <p:cBhvr>
                                        <p:cTn id="2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C 0.00052 -0.04954 0.00018 -0.09884 0.00174 -0.14838 C 0.00174 -0.15093 0.00295 -0.15556 0.00486 -0.15486 C 0.00695 -0.15394 0.00608 -0.14908 0.0066 -0.1463 C 0.00556 -0.12963 0.00573 -0.11088 0.00174 -0.09468 C 0.00122 -0.0632 2.77778E-6 -1.11111E-6 2.77778E-6 -1.11111E-6 Z " pathEditMode="relative" ptsTypes="ffffff">
                                      <p:cBhvr>
                                        <p:cTn id="3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5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0025607573b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555"/>
          <a:stretch>
            <a:fillRect/>
          </a:stretch>
        </p:blipFill>
        <p:spPr>
          <a:xfrm>
            <a:off x="2483769" y="1761660"/>
            <a:ext cx="4096871" cy="2214246"/>
          </a:xfrm>
          <a:prstGeom prst="rect">
            <a:avLst/>
          </a:prstGeom>
        </p:spPr>
      </p:pic>
      <p:pic>
        <p:nvPicPr>
          <p:cNvPr id="5" name="лягушка" descr="85032527a3c60b66785dd3db7e51efe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1880" y="3003798"/>
            <a:ext cx="2027276" cy="1719286"/>
          </a:xfrm>
          <a:prstGeom prst="rect">
            <a:avLst/>
          </a:prstGeom>
        </p:spPr>
      </p:pic>
      <p:pic>
        <p:nvPicPr>
          <p:cNvPr id="9" name="солнышко" descr="52751af8fd5077531ebf0d4e5f973257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339502"/>
            <a:ext cx="1575529" cy="1347614"/>
          </a:xfrm>
          <a:prstGeom prst="rect">
            <a:avLst/>
          </a:prstGeom>
        </p:spPr>
      </p:pic>
      <p:pic>
        <p:nvPicPr>
          <p:cNvPr id="4" name="Рисунок 3" descr="100025607573b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6017"/>
          <a:stretch>
            <a:fillRect/>
          </a:stretch>
        </p:blipFill>
        <p:spPr>
          <a:xfrm>
            <a:off x="2483769" y="3975906"/>
            <a:ext cx="4096871" cy="1167594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79512" y="4587974"/>
            <a:ext cx="576064" cy="321500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LoveBerezza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979229">
            <a:off x="6214263" y="536223"/>
            <a:ext cx="3318175" cy="1743338"/>
          </a:xfrm>
          <a:prstGeom prst="rect">
            <a:avLst/>
          </a:prstGeom>
        </p:spPr>
      </p:pic>
      <p:pic>
        <p:nvPicPr>
          <p:cNvPr id="12" name="воробей" descr="птица-воробья-83700235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248" y="-15678"/>
            <a:ext cx="1850173" cy="1891802"/>
          </a:xfrm>
          <a:prstGeom prst="rect">
            <a:avLst/>
          </a:prstGeom>
        </p:spPr>
      </p:pic>
      <p:sp>
        <p:nvSpPr>
          <p:cNvPr id="13" name="Управляющая кнопка: возврат 12">
            <a:hlinkClick r:id="rId11" action="ppaction://hlinksldjump" highlightClick="1"/>
          </p:cNvPr>
          <p:cNvSpPr/>
          <p:nvPr/>
        </p:nvSpPr>
        <p:spPr>
          <a:xfrm>
            <a:off x="179512" y="4011910"/>
            <a:ext cx="504056" cy="267494"/>
          </a:xfrm>
          <a:prstGeom prst="actionButtonRetur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6065 C -0.00261 -0.10579 -0.00313 -0.15093 -0.00365 -0.19607 C -0.00399 -0.22709 0.00139 -0.29028 -0.00851 -0.33172 C -0.00799 -0.36111 -0.00799 -0.39051 -0.00695 -0.41991 C -0.00677 -0.42732 -0.00208 -0.4338 -0.00208 -0.44121 C -0.00208 -0.45486 -0.00208 -0.46852 -0.00208 -0.48218 " pathEditMode="relative" rAng="0" ptsTypes="fffff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479_dzC9xbY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48218 C -0.07327 -0.48334 -0.13976 -0.48635 -0.21007 -0.48218 C -0.21875 -0.48056 -0.22743 -0.47732 -0.23594 -0.4757 C -0.24618 -0.47385 -0.26667 -0.4713 -0.26667 -0.4713 C -0.27517 -0.46852 -0.28386 -0.46528 -0.29236 -0.46274 C -0.3 -0.46042 -0.30747 -0.45973 -0.31493 -0.45626 C -0.31979 -0.4382 -0.31649 -0.41899 -0.31979 -0.40047 C -0.3224 -0.36575 -0.3217 -0.37894 -0.32309 -0.3338 C -0.325 -0.27454 -0.32031 -0.29561 -0.32622 -0.2713 C -0.3283 -0.15209 -0.32622 -0.03311 -0.32622 0.08564 " pathEditMode="relative" ptsTypes="fffffffff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479_dzC9xbY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656 0.07315 C -0.32604 0.04467 -0.33281 -0.02847 -0.31163 -0.0581 C -0.30677 -0.07616 -0.31337 -0.05417 -0.3066 -0.06921 C -0.30052 -0.08241 -0.31007 -0.06875 -0.30156 -0.08241 C -0.29531 -0.09236 -0.28281 -0.1044 -0.275 -0.11134 C -0.26337 -0.12176 -0.28073 -0.1088 -0.26823 -0.12246 C -0.26667 -0.12408 -0.25573 -0.13033 -0.2533 -0.13125 C -0.25 -0.13426 -0.24549 -0.13588 -0.24323 -0.14028 C -0.24219 -0.14259 -0.24149 -0.14537 -0.23993 -0.14699 C -0.23854 -0.14838 -0.23663 -0.14838 -0.2349 -0.14908 C -0.23177 -0.15324 -0.22969 -0.15834 -0.22656 -0.1625 C -0.21962 -0.17176 -0.20538 -0.17338 -0.19653 -0.1757 C -0.16441 -0.19352 -0.10017 -0.18426 -0.0816 -0.18472 C -0.05608 -0.18403 -0.02621 -0.20116 -0.00486 -0.18241 C 0.00903 -0.17014 -0.00399 -0.13796 -0.0033 -0.11574 C -0.00278 -0.10093 -0.00191 -0.08611 -0.00156 -0.0713 C -0.00087 -0.04769 -2.22222E-6 -0.00023 -2.22222E-6 -0.00023 " pathEditMode="relative" ptsTypes="ffffffffffffffff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479_dzC9xbY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C 0.00053 -0.05139 -0.00086 -0.10255 0.00157 -0.15393 C 0.00174 -0.15648 0.00591 -0.15486 0.00799 -0.15555 C 0.01129 -0.15694 0.01424 -0.15949 0.01771 -0.15949 C 0.05018 -0.16018 0.08264 -0.16088 0.11511 -0.16134 C 0.14202 -0.17315 0.23403 -0.16088 0.27171 -0.15949 C 0.28733 -0.15787 0.30452 -0.15579 0.31962 -0.15023 C 0.32292 -0.14398 0.32483 -0.13773 0.32761 -0.13102 C 0.329 -0.11481 0.32761 -0.0956 0.3356 -0.08148 C 0.33733 -0.0706 0.34028 -0.06018 0.34202 -0.0493 C 0.34306 -0.02037 0.34445 -0.00926 0.34688 0.01551 C 0.34827 0.05602 0.34723 0.09676 0.35 0.13704 C 0.35018 0.13935 0.35278 0.13357 0.3533 0.13125 C 0.354 0.12755 0.3533 0.12361 0.3533 0.11991 " pathEditMode="relative" rAng="0" ptsTypes="fffffffffffff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479_dzC9xbY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329 0.1199 C 0.35225 0.08726 0.35 0.06365 0.34843 0.03194 C 0.34757 -0.00533 0.35156 -0.02686 0.34357 -0.05626 C 0.34184 -0.07385 0.34114 -0.09352 0.33715 -0.11019 C 0.33663 -0.11459 0.3335 -0.14306 0.33072 -0.14677 C 0.32951 -0.14839 0.3276 -0.14862 0.32586 -0.14885 C 0.31892 -0.15001 0.3118 -0.15024 0.30486 -0.15093 C 0.30052 -0.15232 0.29635 -0.15464 0.29201 -0.15533 C 0.27864 -0.15718 0.25173 -0.1595 0.25173 -0.1595 C 0.20329 -0.17709 0.17899 -0.17315 0.121 -0.17454 C 0.1 -0.17802 0.07934 -0.18056 0.05816 -0.18311 C 0.04149 -0.18241 0.02465 -0.18357 0.00816 -0.18102 C 0.00625 -0.18079 0.00503 -0.17709 0.00486 -0.17454 C 0.00434 -0.16227 0.00572 -0.15024 0.00659 -0.13797 C 0.00711 -0.12964 0.01128 -0.12038 0.01145 -0.11227 C 0.01197 -0.09283 0.01145 -0.07362 0.01145 -0.05417 " pathEditMode="relative" ptsTypes="fffffffffffff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4479_dzC9xbY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32232E-8 C -0.00052 -0.0213 -0.00035 -0.04291 -0.00156 -0.06422 C -0.00174 -0.0673 -0.00261 -0.05835 -0.00313 -0.05526 C -0.00365 -0.05249 -0.00434 -0.0494 -0.00486 -0.04662 C -0.00799 -0.03056 -0.01146 -0.01667 -0.01146 4.32232E-8 " pathEditMode="relative" ptsTypes="ffff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enie-vorobya-35707_NYf4FGp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86288E-6 C -0.00434 -0.00279 -0.00781 -0.00711 -0.01215 -0.00958 C -0.01302 -0.01205 -0.01319 -0.01699 -0.01476 -0.01699 C -0.01649 -0.01699 -0.01736 -0.01267 -0.01754 -0.00958 C -0.0184 0.00555 -0.01754 0.02099 -0.01754 0.03613 " pathEditMode="relative" ptsTypes="ffffA">
                                      <p:cBhvr>
                                        <p:cTn id="3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en-36(online-audio-convert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26-6263788_flower-frame-flower-art-decoupage-art-plastique-spring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23003" t="3196" r="17298" b="11955"/>
          <a:stretch>
            <a:fillRect/>
          </a:stretch>
        </p:blipFill>
        <p:spPr>
          <a:xfrm rot="1225971">
            <a:off x="411181" y="1206665"/>
            <a:ext cx="2355094" cy="3814273"/>
          </a:xfrm>
          <a:prstGeom prst="rect">
            <a:avLst/>
          </a:prstGeom>
        </p:spPr>
      </p:pic>
      <p:pic>
        <p:nvPicPr>
          <p:cNvPr id="4" name="бабочка" descr="PNG_Kelebek_Resimleri-www.nisanboard_50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230939">
            <a:off x="5292080" y="1059582"/>
            <a:ext cx="2437611" cy="2106534"/>
          </a:xfrm>
          <a:prstGeom prst="rect">
            <a:avLst/>
          </a:prstGeom>
        </p:spPr>
      </p:pic>
      <p:pic>
        <p:nvPicPr>
          <p:cNvPr id="2" name="цветок" descr="yellow-flower-clipart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t="6601" r="8073"/>
          <a:stretch>
            <a:fillRect/>
          </a:stretch>
        </p:blipFill>
        <p:spPr>
          <a:xfrm>
            <a:off x="5364088" y="1851670"/>
            <a:ext cx="3474892" cy="3435846"/>
          </a:xfrm>
          <a:prstGeom prst="rect">
            <a:avLst/>
          </a:prstGeom>
        </p:spPr>
      </p:pic>
      <p:pic>
        <p:nvPicPr>
          <p:cNvPr id="6" name="солнышко" descr="52751af8fd5077531ebf0d4e5f973257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0"/>
            <a:ext cx="1575529" cy="1203598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251520" y="4515966"/>
            <a:ext cx="576064" cy="322336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птица-воробья-83700235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81" r="4019"/>
          <a:stretch>
            <a:fillRect/>
          </a:stretch>
        </p:blipFill>
        <p:spPr>
          <a:xfrm flipH="1">
            <a:off x="323528" y="0"/>
            <a:ext cx="1598189" cy="1832010"/>
          </a:xfrm>
          <a:prstGeom prst="rect">
            <a:avLst/>
          </a:prstGeom>
        </p:spPr>
      </p:pic>
      <p:sp>
        <p:nvSpPr>
          <p:cNvPr id="10" name="Управляющая кнопка: возврат 9">
            <a:hlinkClick r:id="rId11" action="ppaction://hlinksldjump" highlightClick="1"/>
          </p:cNvPr>
          <p:cNvSpPr/>
          <p:nvPr/>
        </p:nvSpPr>
        <p:spPr>
          <a:xfrm>
            <a:off x="1043608" y="4443958"/>
            <a:ext cx="504056" cy="483518"/>
          </a:xfrm>
          <a:prstGeom prst="actionButtonRetur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9.97221E-7 L 5.55556E-7 -0.21025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-babochki-motyilk-286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21025 C -0.07587 -0.2121 -0.14931 -0.20809 -0.22413 -0.20531 C -0.23941 -0.20222 -0.21806 -0.20623 -0.25313 -0.20284 C -0.25781 -0.20253 -0.26736 -0.20037 -0.26736 -0.20037 C -0.28142 -0.19141 -0.30365 -0.18802 -0.31962 -0.18061 C -0.32622 -0.17783 -0.33038 -0.17536 -0.33802 -0.17382 C -0.34149 -0.17289 -0.34861 -0.17135 -0.34861 -0.17104 C -0.36111 -0.16579 -0.35538 -0.16733 -0.36493 -0.16517 C -0.37135 -0.16208 -0.37708 -0.15992 -0.38472 -0.15838 C -0.3967 -0.15313 -0.40747 -0.14726 -0.41563 -0.13955 C -0.41945 -0.13121 -0.41406 -0.14047 -0.42257 -0.13245 C -0.42951 -0.12534 -0.41788 -0.13183 -0.42969 -0.12658 C -0.43212 -0.12257 -0.43889 -0.11608 -0.43889 -0.11577 C -0.44028 -0.11114 -0.44045 -0.10466 -0.44462 -0.10065 C -0.4474 -0.09663 -0.45295 -0.09385 -0.45521 -0.08953 C -0.45764 -0.08521 -0.46129 -0.08212 -0.46806 -0.07934 C -0.47656 -0.0707 -0.48455 -0.06174 -0.49288 -0.05341 C -0.49757 -0.04507 -0.49288 -0.04692 -0.50208 -0.04507 C -0.50712 -0.03519 -0.50972 -0.01945 -0.52379 -0.01296 C -0.52587 -0.00926 -0.52431 -0.01049 -0.52691 -0.00802 " pathEditMode="relative" rAng="0" ptsTypes="fffffffffffffffffffA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" y="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-babochki-motyilk-286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691 -0.00803 C -0.51875 0.00031 -0.50972 -0.00031 -0.50035 0.00463 C -0.4901 0.00988 -0.4809 0.01328 -0.47049 0.0176 C -0.45295 0.0247 -0.43629 0.03643 -0.41927 0.04538 C -0.39896 0.05588 -0.3783 0.0636 -0.35781 0.07348 C -0.35243 0.07904 -0.34983 0.08552 -0.34462 0.09108 C -0.34028 0.10188 -0.33316 0.10991 -0.32639 0.11701 C -0.32535 0.11917 -0.32448 0.12226 -0.32309 0.12442 C -0.32153 0.12658 -0.31927 0.1272 -0.31806 0.12967 C -0.31163 0.14202 -0.32205 0.13399 -0.31146 0.13986 C -0.30365 0.15746 -0.30816 0.15159 -0.29983 0.16024 C -0.29306 0.17567 -0.28698 0.19204 -0.2816 0.20871 C -0.27917 0.22476 -0.28125 0.21581 -0.27326 0.23402 C -0.27031 0.24112 -0.26979 0.24977 -0.26667 0.25718 C -0.26406 0.27817 -0.25764 0.29793 -0.25347 0.31831 C -0.25 0.3356 -0.24861 0.35289 -0.2434 0.36956 " pathEditMode="relative" rAng="0" ptsTypes="fffffffffffffffA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18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-babochki-motyilk-286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34 0.36956 L 0.01632 0.4257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2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-babochki-motyilk-286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2 0.42575 C 0.01944 0.28373 0.0118 0.33066 0.02118 0.27756 C 0.02326 0.25255 0.02378 0.22569 0.02795 0.20161 C 0.03212 0.15159 0.02951 0.18864 0.02951 0.08953 " pathEditMode="relative" rAng="0" ptsTypes="fff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-babochki-motyilk-286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6.39284E-6 C 0.00816 0.00092 0.02135 -0.01082 0.0243 0.00246 C 0.03125 0.03304 0.02361 0.06824 0.02291 0.10098 C 0.02239 0.11982 0.01927 0.12878 0.0243 0.11055 C 0.02482 0.10345 0.02465 0.09604 0.02569 0.08894 C 0.02604 0.08616 0.0276 0.0843 0.0283 0.08183 C 0.02951 0.0772 0.02951 0.07164 0.03107 0.06732 C 0.03472 0.05774 0.03784 0.04879 0.04045 0.0386 C 0.04218 0.03149 0.04323 0.02408 0.04462 0.01698 C 0.04514 0.01451 0.04566 0.01235 0.046 0.00988 C 0.04635 0.0074 0.04722 -6.39284E-6 0.04722 0.00246 C 0.04722 0.01729 0.04462 0.03613 0.04323 0.05064 C 0.04236 0.0596 0.04028 0.06794 0.03923 0.07689 C 0.0375 0.10345 0.03646 0.1297 0.03646 0.15626 " pathEditMode="relative" ptsTypes="fffffffffffffA">
                                      <p:cBhvr>
                                        <p:cTn id="2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en-3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6.65843E-6 C 0.0092 -0.01143 0.01285 -0.0451 0.01615 -0.06486 C 0.01945 -0.03707 0.01892 -0.02904 0.01892 0.0071 " pathEditMode="relative" ptsTypes="ffA">
                                      <p:cBhvr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nie-vorobya-3570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дерево" descr="59c114a74070e_61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b="3800"/>
          <a:stretch>
            <a:fillRect/>
          </a:stretch>
        </p:blipFill>
        <p:spPr>
          <a:xfrm>
            <a:off x="0" y="0"/>
            <a:ext cx="4644008" cy="4948014"/>
          </a:xfrm>
          <a:prstGeom prst="rect">
            <a:avLst/>
          </a:prstGeom>
        </p:spPr>
      </p:pic>
      <p:pic>
        <p:nvPicPr>
          <p:cNvPr id="3" name="белка" descr="117373386_large_1-640x644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8659" t="6569" r="12018" b="8967"/>
          <a:stretch>
            <a:fillRect/>
          </a:stretch>
        </p:blipFill>
        <p:spPr>
          <a:xfrm>
            <a:off x="4139952" y="3075806"/>
            <a:ext cx="2125039" cy="1707654"/>
          </a:xfrm>
          <a:prstGeom prst="rect">
            <a:avLst/>
          </a:prstGeom>
        </p:spPr>
      </p:pic>
      <p:pic>
        <p:nvPicPr>
          <p:cNvPr id="4" name="пень" descr="image_processing20200410-24803-kwdqi7.png"/>
          <p:cNvPicPr>
            <a:picLocks noChangeAspect="1"/>
          </p:cNvPicPr>
          <p:nvPr/>
        </p:nvPicPr>
        <p:blipFill>
          <a:blip r:embed="rId8" cstate="print">
            <a:lum contrast="20000"/>
          </a:blip>
          <a:stretch>
            <a:fillRect/>
          </a:stretch>
        </p:blipFill>
        <p:spPr>
          <a:xfrm>
            <a:off x="4211960" y="3393975"/>
            <a:ext cx="2376264" cy="1749525"/>
          </a:xfrm>
          <a:prstGeom prst="rect">
            <a:avLst/>
          </a:prstGeom>
        </p:spPr>
      </p:pic>
      <p:pic>
        <p:nvPicPr>
          <p:cNvPr id="7" name="ветка" descr="LoveBerezza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979229">
            <a:off x="6155057" y="658446"/>
            <a:ext cx="3318175" cy="1743338"/>
          </a:xfrm>
          <a:prstGeom prst="rect">
            <a:avLst/>
          </a:prstGeom>
        </p:spPr>
      </p:pic>
      <p:pic>
        <p:nvPicPr>
          <p:cNvPr id="6" name="воробей" descr="птица-воробья-83700235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0232" y="0"/>
            <a:ext cx="1850173" cy="1891802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72400" y="4443958"/>
            <a:ext cx="720080" cy="466352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озврат 8">
            <a:hlinkClick r:id="rId11" action="ppaction://hlinksldjump" highlightClick="1"/>
          </p:cNvPr>
          <p:cNvSpPr/>
          <p:nvPr/>
        </p:nvSpPr>
        <p:spPr>
          <a:xfrm>
            <a:off x="7308304" y="4371950"/>
            <a:ext cx="720080" cy="555526"/>
          </a:xfrm>
          <a:prstGeom prst="actionButtonRetur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32232E-8 C -0.00052 -0.0213 -0.00035 -0.04291 -0.00156 -0.06422 C -0.00174 -0.0673 -0.00261 -0.05835 -0.00313 -0.05526 C -0.00365 -0.05249 -0.00434 -0.0494 -0.00486 -0.04662 C -0.00799 -0.03056 -0.01146 -0.01667 -0.01146 4.32232E-8 " pathEditMode="relative" ptsTypes="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enie-vorobya-35707_NYf4FGp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86288E-6 C -0.00434 -0.00279 -0.00781 -0.00711 -0.01215 -0.00958 C -0.01302 -0.01205 -0.01319 -0.01699 -0.01476 -0.01699 C -0.01649 -0.01699 -0.01736 -0.01267 -0.01754 -0.00958 C -0.0184 0.00555 -0.01754 0.02099 -0.01754 0.03613 " pathEditMode="relative" ptsTypes="ffffA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en-36(online-audio-convert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10929E-6 L -0.00781 -0.1960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9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бел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19604 C -0.01284 -0.2016 -0.0177 -0.20284 -0.02204 -0.20963 C -0.03489 -0.22939 -0.04479 -0.25964 -0.05833 -0.27323 C -0.06927 -0.29607 -0.07656 -0.30534 -0.08871 -0.31738 C -0.09791 -0.33745 -0.10816 -0.34424 -0.11875 -0.35628 C -0.12083 -0.36184 -0.12239 -0.37017 -0.125 -0.37511 C -0.12847 -0.38159 -0.1368 -0.38808 -0.1368 -0.38715 C -0.14461 -0.41123 -0.15364 -0.42482 -0.16302 -0.44519 C -0.16927 -0.45847 -0.17517 -0.47699 -0.18142 -0.48965 C -0.1835 -0.49459 -0.1934 -0.50138 -0.19496 -0.502 C -0.18854 -0.48842 -0.19166 -0.48965 -0.18732 -0.48965 " pathEditMode="relative" rAng="0" ptsTypes="ffffffffff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-1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бел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732 -0.48965 C -0.18975 -0.48811 -0.19184 -0.48564 -0.19444 -0.4844 C -0.19722 -0.48255 -0.20086 -0.48193 -0.20364 -0.48008 C -0.21701 -0.47082 -0.19895 -0.47699 -0.21493 -0.47267 C -0.21961 -0.45971 -0.21302 -0.4736 -0.22395 -0.4631 C -0.22743 -0.45971 -0.23316 -0.45137 -0.23316 -0.45106 C -0.23385 -0.44952 -0.23385 -0.44705 -0.23524 -0.4455 C -0.23906 -0.44118 -0.24913 -0.43439 -0.24913 -0.43408 C -0.25139 -0.42513 -0.25347 -0.42173 -0.2625 -0.41648 C -0.26666 -0.40691 -0.27135 -0.40259 -0.28298 -0.3995 C -0.29357 -0.38592 -0.2875 -0.39024 -0.29878 -0.38406 C -0.30312 -0.37851 -0.30503 -0.37141 -0.31024 -0.36647 C -0.3302 -0.34949 -0.30277 -0.3782 -0.32378 -0.3569 C -0.33177 -0.34887 -0.32395 -0.35257 -0.33524 -0.34918 C -0.34166 -0.34362 -0.34757 -0.33806 -0.35329 -0.33189 C -0.35503 -0.32973 -0.35555 -0.32757 -0.35781 -0.32602 C -0.3618 -0.32324 -0.37152 -0.3183 -0.37152 -0.31799 C -0.37569 -0.3075 -0.37204 -0.31398 -0.38732 -0.30101 C -0.39635 -0.2936 -0.40312 -0.28558 -0.41232 -0.27817 C -0.41493 -0.2757 -0.42326 -0.26674 -0.42326 -0.26397 " pathEditMode="relative" rAng="0" ptsTypes="fffffffffffffffffff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" y="11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бел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326 -0.26397 C -0.40781 -0.26397 -0.39392 -0.26181 -0.37847 -0.26089 C -0.36649 -0.25934 -0.35555 -0.25749 -0.34427 -0.25564 C -0.33958 -0.2544 -0.33402 -0.2544 -0.32986 -0.25317 C -0.32812 -0.25255 -0.32691 -0.25162 -0.325 -0.25162 C -0.30868 -0.24854 -0.28975 -0.24946 -0.27343 -0.24637 C -0.26302 -0.24452 -0.25555 -0.24236 -0.24427 -0.24174 C -0.23211 -0.23958 -0.21996 -0.23866 -0.20729 -0.23773 C -0.20017 -0.23649 -0.19323 -0.23649 -0.18611 -0.23557 C -0.1776 -0.23279 -0.18507 -0.23464 -0.17152 -0.2331 C -0.16701 -0.23279 -0.16458 -0.23156 -0.16041 -0.23094 C -0.15382 -0.22939 -0.146 -0.22878 -0.13923 -0.22785 C -0.13316 -0.22692 -0.12795 -0.22538 -0.12152 -0.22476 C -0.1184 -0.22415 -0.1118 -0.22322 -0.1118 -0.2226 C -0.11007 -0.2226 -0.10868 -0.22198 -0.10694 -0.22168 C -0.10538 -0.22106 -0.10364 -0.22106 -0.10208 -0.22075 C -0.09184 -0.21674 -0.1059 -0.21951 -0.09427 -0.21766 C -0.0717 -0.21056 -0.04444 -0.20871 -0.01979 -0.20377 C -0.01406 -0.20253 -0.00659 -0.2013 -0.00052 -0.20068 C 0.00209 -0.20037 0.00608 -0.20099 0.00747 -0.19976 C 0.0099 -0.19821 0.00747 -0.19636 0.00747 -0.19389 " pathEditMode="relative" rAng="0" ptsTypes="ffffffffffffffffffff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3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бел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19604 C -0.00729 -0.1874 -0.00746 -0.17845 -0.00625 -0.1698 C -0.00503 -0.16054 0.00226 -0.15128 0.00521 -0.14356 C 0.00712 -0.1309 0.00782 -0.11793 0.01025 -0.10558 C 0.01129 -0.08335 0.01233 -0.06082 0.01337 -0.03859 C 0.01407 -0.02315 0.01511 0.00803 0.01511 0.00803 " pathEditMode="relative" ptsTypes="fffff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бел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180221"/>
            <a:ext cx="8820472" cy="4783059"/>
            <a:chOff x="0" y="240294"/>
            <a:chExt cx="8820472" cy="6377412"/>
          </a:xfrm>
        </p:grpSpPr>
        <p:pic>
          <p:nvPicPr>
            <p:cNvPr id="3" name="Рисунок 2" descr="17-170386_boarders-and-frames-scrapbook-frames-cute-frames-border.pn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528" y="240294"/>
              <a:ext cx="8496944" cy="6377412"/>
            </a:xfrm>
            <a:prstGeom prst="rect">
              <a:avLst/>
            </a:prstGeom>
          </p:spPr>
        </p:pic>
        <p:pic>
          <p:nvPicPr>
            <p:cNvPr id="12" name="Рисунок 11" descr="2241bd527705deb26d641c4f422c1dc9.png"/>
            <p:cNvPicPr>
              <a:picLocks noChangeAspect="1"/>
            </p:cNvPicPr>
            <p:nvPr/>
          </p:nvPicPr>
          <p:blipFill>
            <a:blip r:embed="rId7" cstate="print"/>
            <a:srcRect b="29236"/>
            <a:stretch>
              <a:fillRect/>
            </a:stretch>
          </p:blipFill>
          <p:spPr>
            <a:xfrm>
              <a:off x="0" y="1916832"/>
              <a:ext cx="4905967" cy="3936843"/>
            </a:xfrm>
            <a:prstGeom prst="rect">
              <a:avLst/>
            </a:prstGeom>
          </p:spPr>
        </p:pic>
        <p:pic>
          <p:nvPicPr>
            <p:cNvPr id="13" name="Рисунок 12" descr="71da2daeb773fdf68ae9d6ee78b23852--little-girls-album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9443"/>
            <a:stretch>
              <a:fillRect/>
            </a:stretch>
          </p:blipFill>
          <p:spPr>
            <a:xfrm rot="286888" flipH="1">
              <a:off x="5220011" y="2275729"/>
              <a:ext cx="3578493" cy="3603408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2915816" y="897564"/>
            <a:ext cx="3602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«СПАСИБО!»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251520" y="4569972"/>
            <a:ext cx="720080" cy="411510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воробей" descr="птица-воробья-83700235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848" y="2211710"/>
            <a:ext cx="2438400" cy="2493264"/>
          </a:xfrm>
          <a:prstGeom prst="rect">
            <a:avLst/>
          </a:prstGeom>
        </p:spPr>
      </p:pic>
      <p:pic>
        <p:nvPicPr>
          <p:cNvPr id="11" name="запись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7740352" y="422793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33 -0.53196 C 0.49601 -0.52918 0.48906 -0.52578 0.48195 -0.52208 C 0.4691 -0.5156 0.45278 -0.51343 0.43941 -0.51189 C 0.425 -0.50541 0.4099 -0.50448 0.39514 -0.49923 C 0.3717 -0.49151 0.34809 -0.48318 0.32465 -0.47453 C 0.30452 -0.46743 0.28455 -0.45755 0.26406 -0.452 C 0.25434 -0.44953 0.24393 -0.44613 0.23455 -0.4415 C 0.22309 -0.43625 0.21198 -0.42853 0.2 -0.42514 C 0.19219 -0.4202 0.18316 -0.41803 0.17552 -0.41279 C 0.16424 -0.40476 0.16632 -0.4063 0.15573 -0.40044 C 0.14636 -0.3955 0.13924 -0.38593 0.12952 -0.38191 C 0.12465 -0.37574 0.11198 -0.36215 0.10504 -0.35937 C 0.09861 -0.35166 0.09115 -0.34672 0.08368 -0.34054 C 0.07118 -0.33004 0.08594 -0.33776 0.07379 -0.33251 C 0.07049 -0.32819 0.06788 -0.32325 0.06406 -0.31986 C 0.06077 -0.31708 0.05417 -0.31152 0.05417 -0.31152 C 0.05052 -0.30473 0.04462 -0.3001 0.04097 -0.2933 C 0.03698 -0.28559 0.03143 -0.27694 0.02795 -0.26861 C 0.02691 -0.26552 0.02587 -0.26336 0.02465 -0.26027 C 0.02257 -0.25595 0.01806 -0.24792 0.01806 -0.24761 C 0.01545 -0.23804 0.01163 -0.22754 0.0099 -0.21674 C 0.00729 -0.20161 0.0059 -0.18679 0.0033 -0.17166 C -0.00156 -0.113 -1.38889E-6 -0.06453 -1.38889E-6 4.29145E-6 " pathEditMode="relative" rAng="0" ptsTypes="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2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enie-vorobya-35707_NYf4FGpQ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05002E-6 C 3.88889E-6 0.00031 -0.00313 0.0105 -0.00417 0.01142 C -0.01389 0.02346 -0.00712 0.01019 -0.01407 0.02161 C -0.01875 0.02902 -0.01598 0.02995 -0.02431 0.03643 C -0.029 0.04785 -0.03125 0.05958 -0.03438 0.07101 C -0.03507 0.07379 -0.03733 0.07873 -0.03855 0.0812 C -0.03976 0.08428 -0.04254 0.09108 -0.04254 0.09138 C -0.04549 0.0213 -0.04601 0.02778 -0.04254 -0.06762 C -0.04236 -0.07163 -0.03924 -0.05959 -0.03646 -0.05619 C -0.02118 -0.01637 -0.03247 -0.00124 -0.03039 0.06113 C -0.02986 0.07132 -0.02466 0.07811 -0.01823 0.08614 C -0.01684 0.08799 -0.01407 0.09108 -0.01407 0.09138 C -0.01337 0.09262 -0.01424 0.09632 -0.01233 0.09632 C -0.0099 0.09632 -0.00886 0.09293 -0.00816 0.09108 C -0.00348 0.08243 -0.00191 0.07193 0.00208 0.06298 C 0.01111 0.04075 0.02152 0.01821 0.02621 -0.00463 C 0.02691 -0.0139 0.02708 -0.03026 0.03003 -0.04106 C 0.03177 -0.04631 0.03645 -0.05619 0.03645 -0.05588 C 0.0427 -0.03396 0.04826 -0.00926 0.05052 0.01327 C 0.05225 0.03118 0.04982 0.05403 0.05642 0.07101 C 0.06302 0.06607 0.06389 0.06298 0.06649 0.05619 C 0.06927 0.04168 0.075 0.02778 0.08055 0.01327 C 0.08871 -0.00741 0.096 -0.02871 0.1052 -0.0494 C 0.10208 -0.00185 0.09878 0.04507 0.09878 0.09262 " pathEditMode="relative" rAng="0" ptsTypes="fffffffffffffffffffffffA"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Записанный звук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8" presetClass="emph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1712</TotalTime>
  <Words>135</Words>
  <Application>Microsoft Office PowerPoint</Application>
  <PresentationFormat>Экран (16:9)</PresentationFormat>
  <Paragraphs>55</Paragraphs>
  <Slides>11</Slides>
  <Notes>7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Евгений</cp:lastModifiedBy>
  <cp:revision>184</cp:revision>
  <dcterms:created xsi:type="dcterms:W3CDTF">2021-03-22T18:11:09Z</dcterms:created>
  <dcterms:modified xsi:type="dcterms:W3CDTF">2021-04-16T18:52:12Z</dcterms:modified>
</cp:coreProperties>
</file>