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8" r:id="rId4"/>
    <p:sldId id="265" r:id="rId5"/>
    <p:sldId id="262" r:id="rId6"/>
    <p:sldId id="261" r:id="rId7"/>
    <p:sldId id="263" r:id="rId8"/>
    <p:sldId id="269" r:id="rId9"/>
    <p:sldId id="258" r:id="rId10"/>
    <p:sldId id="259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7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43FC4DD-1221-470D-B45B-2DF374921BC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5038397-3A2D-4871-8ECE-F7D4AE827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1600200"/>
          </a:xfrm>
        </p:spPr>
        <p:txBody>
          <a:bodyPr/>
          <a:lstStyle/>
          <a:p>
            <a:r>
              <a:rPr lang="ru-RU" dirty="0" smtClean="0"/>
              <a:t>Литературный клуб «</a:t>
            </a:r>
            <a:r>
              <a:rPr lang="ru-RU" dirty="0" err="1" smtClean="0"/>
              <a:t>СТИХиЯ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«Читательские встречи»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05702" y="389592"/>
            <a:ext cx="6217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Гимназическая научно-практическая конференция </a:t>
            </a:r>
          </a:p>
          <a:p>
            <a:pPr algn="ctr"/>
            <a:r>
              <a:rPr lang="ru-RU" sz="2000" dirty="0" smtClean="0"/>
              <a:t>«Я исследую мир»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929058" y="6488668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Пенза 2016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2835306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6858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3850B"/>
                          </a:solidFill>
                        </a:rPr>
                        <a:t>         </a:t>
                      </a:r>
                      <a:r>
                        <a:rPr lang="ru-RU" baseline="0" dirty="0" smtClean="0">
                          <a:solidFill>
                            <a:srgbClr val="F3850B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rgbClr val="F3850B"/>
                          </a:solidFill>
                        </a:rPr>
                        <a:t> Встречи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        Классы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/>
                          </a:solidFill>
                        </a:rPr>
                        <a:t>О красоте человеческих лиц</a:t>
                      </a:r>
                      <a:endParaRPr lang="ru-RU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/>
                          </a:solidFill>
                        </a:rPr>
                        <a:t>Знакомые-незнакомцы</a:t>
                      </a:r>
                      <a:endParaRPr lang="ru-RU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/>
                          </a:solidFill>
                        </a:rPr>
                        <a:t>С неба ли?</a:t>
                      </a:r>
                      <a:endParaRPr lang="ru-RU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         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 «А»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3850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         4 «Б»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         5 «А»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5 «Б»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6 «А»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6 «Б»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6 «В»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7 «А»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7 «Б»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1" y="214290"/>
            <a:ext cx="8286807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/>
              <a:t>Цель: </a:t>
            </a:r>
            <a:r>
              <a:rPr lang="ru-RU" sz="3600" dirty="0"/>
              <a:t>Сделать чтение интересным процессом. </a:t>
            </a:r>
          </a:p>
          <a:p>
            <a:pPr lvl="0" algn="ctr"/>
            <a:r>
              <a:rPr lang="ru-RU" sz="3600" b="1" u="sng" dirty="0" smtClean="0"/>
              <a:t>Задачи: </a:t>
            </a:r>
          </a:p>
          <a:p>
            <a:pPr lvl="0">
              <a:buFont typeface="Arial" pitchFamily="34" charset="0"/>
              <a:buChar char="•"/>
            </a:pPr>
            <a:r>
              <a:rPr lang="ru-RU" sz="3600" dirty="0" smtClean="0"/>
              <a:t> ориентировать </a:t>
            </a:r>
            <a:r>
              <a:rPr lang="ru-RU" sz="3600" dirty="0"/>
              <a:t>учащихся в выборе книг для самостоятельного </a:t>
            </a:r>
            <a:r>
              <a:rPr lang="ru-RU" sz="3600" dirty="0" smtClean="0"/>
              <a:t>чтения;</a:t>
            </a:r>
            <a:endParaRPr lang="ru-RU" sz="3600" dirty="0"/>
          </a:p>
          <a:p>
            <a:pPr lvl="0">
              <a:buFont typeface="Arial" pitchFamily="34" charset="0"/>
              <a:buChar char="•"/>
            </a:pPr>
            <a:r>
              <a:rPr lang="ru-RU" sz="3600" dirty="0" smtClean="0"/>
              <a:t> познакомить </a:t>
            </a:r>
            <a:r>
              <a:rPr lang="ru-RU" sz="3600" dirty="0"/>
              <a:t>учащихся с произведениями русских и зарубежных авторов;</a:t>
            </a:r>
          </a:p>
          <a:p>
            <a:pPr lvl="0">
              <a:buFont typeface="Arial" pitchFamily="34" charset="0"/>
              <a:buChar char="•"/>
            </a:pPr>
            <a:r>
              <a:rPr lang="ru-RU" sz="3600" dirty="0" smtClean="0"/>
              <a:t> пробудить </a:t>
            </a:r>
            <a:r>
              <a:rPr lang="ru-RU" sz="3600" dirty="0"/>
              <a:t>читательский интерес у учащихся.</a:t>
            </a:r>
          </a:p>
          <a:p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571744"/>
            <a:ext cx="7055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strBge4af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85728"/>
            <a:ext cx="3905245" cy="2928934"/>
          </a:xfrm>
          <a:prstGeom prst="rect">
            <a:avLst/>
          </a:prstGeom>
        </p:spPr>
      </p:pic>
      <p:pic>
        <p:nvPicPr>
          <p:cNvPr id="3" name="Рисунок 2" descr="lVNl1pSpj0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85728"/>
            <a:ext cx="4000528" cy="3000396"/>
          </a:xfrm>
          <a:prstGeom prst="rect">
            <a:avLst/>
          </a:prstGeom>
        </p:spPr>
      </p:pic>
      <p:pic>
        <p:nvPicPr>
          <p:cNvPr id="4" name="Рисунок 3" descr="JMpulfBfK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357562"/>
            <a:ext cx="4071934" cy="3053951"/>
          </a:xfrm>
          <a:prstGeom prst="rect">
            <a:avLst/>
          </a:prstGeom>
        </p:spPr>
      </p:pic>
      <p:pic>
        <p:nvPicPr>
          <p:cNvPr id="5" name="Рисунок 4" descr="MqGMvptMDY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3357562"/>
            <a:ext cx="4000528" cy="3000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14348" y="571480"/>
            <a:ext cx="778674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процессе проводимой работы уже есть видимые и значимые результаты. На наш взгляд, нам удалось: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научить извлекать нравственные уроки из прочитанного;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аладить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книгообмен;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расширить круг жанровых предпочтений;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увеличить число читающих детей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2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993" y="692696"/>
            <a:ext cx="4392488" cy="32943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284984"/>
            <a:ext cx="4572000" cy="3429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0181" y="552517"/>
            <a:ext cx="2793240" cy="280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576" y="4293096"/>
            <a:ext cx="3872951" cy="2191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28667"/>
            <a:ext cx="55079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 красоте человеческих лиц.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64677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44624"/>
            <a:ext cx="4616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Знакомые-незнакомцы.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594002"/>
            <a:ext cx="4032448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625087"/>
            <a:ext cx="4032448" cy="30243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373" y="836712"/>
            <a:ext cx="4068965" cy="5425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4547" y="0"/>
            <a:ext cx="2105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 неба ли?</a:t>
            </a:r>
            <a:endParaRPr lang="ru-RU" sz="3200" dirty="0"/>
          </a:p>
        </p:txBody>
      </p:sp>
      <p:pic>
        <p:nvPicPr>
          <p:cNvPr id="3" name="Рисунок 2" descr="ssPvllJfNM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00042"/>
            <a:ext cx="4000528" cy="3000397"/>
          </a:xfrm>
          <a:prstGeom prst="rect">
            <a:avLst/>
          </a:prstGeom>
        </p:spPr>
      </p:pic>
      <p:pic>
        <p:nvPicPr>
          <p:cNvPr id="4" name="Рисунок 3" descr="FZjkRWo8UC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500042"/>
            <a:ext cx="3976715" cy="2982537"/>
          </a:xfrm>
          <a:prstGeom prst="rect">
            <a:avLst/>
          </a:prstGeom>
        </p:spPr>
      </p:pic>
      <p:pic>
        <p:nvPicPr>
          <p:cNvPr id="5" name="Рисунок 4" descr="R95cGFl8oF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298" y="3571876"/>
            <a:ext cx="4143372" cy="310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931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571480"/>
            <a:ext cx="785814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прогнозировать сюжет по названию;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придумать сюжет с опорой на ключевые слова;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придумать продолжение рассказа;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разгадать спрятанный фрагмент текста и др.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571479"/>
          <a:ext cx="8858312" cy="4857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56"/>
                <a:gridCol w="4429156"/>
              </a:tblGrid>
              <a:tr h="121503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Прочитали</a:t>
                      </a:r>
                      <a:r>
                        <a:rPr lang="ru-RU" sz="2400" baseline="0" dirty="0" smtClean="0"/>
                        <a:t> полностью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Посоветовали</a:t>
                      </a:r>
                      <a:endParaRPr lang="ru-RU" sz="2400" dirty="0"/>
                    </a:p>
                  </a:txBody>
                  <a:tcPr/>
                </a:tc>
              </a:tr>
              <a:tr h="121266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 Ю.</a:t>
                      </a:r>
                      <a:r>
                        <a:rPr lang="ru-RU" sz="2400" baseline="0" dirty="0" smtClean="0"/>
                        <a:t> Яковлев «Игра в красавицу»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О.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aseline="0" dirty="0" err="1" smtClean="0"/>
                        <a:t>Уайлд</a:t>
                      </a:r>
                      <a:r>
                        <a:rPr lang="ru-RU" sz="2400" baseline="0" dirty="0" smtClean="0"/>
                        <a:t> «Мальчик звезда»</a:t>
                      </a:r>
                    </a:p>
                    <a:p>
                      <a:r>
                        <a:rPr lang="ru-RU" sz="2400" baseline="0" dirty="0" smtClean="0"/>
                        <a:t>А. Куприн «Синяя звезда»</a:t>
                      </a:r>
                    </a:p>
                  </a:txBody>
                  <a:tcPr/>
                </a:tc>
              </a:tr>
              <a:tr h="121503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 Л. Улицкая</a:t>
                      </a:r>
                      <a:r>
                        <a:rPr lang="ru-RU" sz="2400" baseline="0" dirty="0" smtClean="0"/>
                        <a:t> «Бумажная победа»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Ю. Яковлев «Багульник»</a:t>
                      </a:r>
                    </a:p>
                    <a:p>
                      <a:r>
                        <a:rPr lang="ru-RU" sz="2400" dirty="0" smtClean="0"/>
                        <a:t>А. Платонов «Юшка»</a:t>
                      </a:r>
                    </a:p>
                  </a:txBody>
                  <a:tcPr/>
                </a:tc>
              </a:tr>
              <a:tr h="1215039"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3. О Генри «Дары волхвов»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А. Грин «Алые паруса»</a:t>
                      </a:r>
                    </a:p>
                    <a:p>
                      <a:r>
                        <a:rPr lang="ru-RU" sz="2400" dirty="0" smtClean="0"/>
                        <a:t>Л. Улицкая «Капустное чудо»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217</TotalTime>
  <Words>268</Words>
  <Application>Microsoft Office PowerPoint</Application>
  <PresentationFormat>Экран (4:3)</PresentationFormat>
  <Paragraphs>48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Проект «Читательские встречи»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«Читательские встречи»</dc:title>
  <dc:creator>User</dc:creator>
  <cp:lastModifiedBy>User</cp:lastModifiedBy>
  <cp:revision>22</cp:revision>
  <dcterms:created xsi:type="dcterms:W3CDTF">2016-04-18T11:52:58Z</dcterms:created>
  <dcterms:modified xsi:type="dcterms:W3CDTF">2016-09-21T07:15:04Z</dcterms:modified>
</cp:coreProperties>
</file>