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302" r:id="rId2"/>
    <p:sldId id="256" r:id="rId3"/>
    <p:sldId id="257" r:id="rId4"/>
    <p:sldId id="260" r:id="rId5"/>
    <p:sldId id="262" r:id="rId6"/>
    <p:sldId id="263" r:id="rId7"/>
    <p:sldId id="264" r:id="rId8"/>
    <p:sldId id="265" r:id="rId9"/>
    <p:sldId id="267" r:id="rId10"/>
    <p:sldId id="269" r:id="rId11"/>
    <p:sldId id="271" r:id="rId12"/>
    <p:sldId id="272" r:id="rId13"/>
    <p:sldId id="274" r:id="rId14"/>
    <p:sldId id="275" r:id="rId15"/>
    <p:sldId id="276" r:id="rId16"/>
    <p:sldId id="277" r:id="rId17"/>
    <p:sldId id="279" r:id="rId18"/>
    <p:sldId id="282" r:id="rId19"/>
    <p:sldId id="283" r:id="rId20"/>
    <p:sldId id="284" r:id="rId21"/>
    <p:sldId id="285" r:id="rId22"/>
    <p:sldId id="287" r:id="rId23"/>
    <p:sldId id="288" r:id="rId24"/>
    <p:sldId id="289" r:id="rId25"/>
    <p:sldId id="292" r:id="rId26"/>
    <p:sldId id="293" r:id="rId27"/>
    <p:sldId id="295" r:id="rId28"/>
    <p:sldId id="297" r:id="rId29"/>
    <p:sldId id="300" r:id="rId30"/>
    <p:sldId id="303" r:id="rId31"/>
    <p:sldId id="304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29" autoAdjust="0"/>
    <p:restoredTop sz="94660"/>
  </p:normalViewPr>
  <p:slideViewPr>
    <p:cSldViewPr>
      <p:cViewPr varScale="1">
        <p:scale>
          <a:sx n="68" d="100"/>
          <a:sy n="68" d="100"/>
        </p:scale>
        <p:origin x="14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 spd="slow" advClick="0" advTm="5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 advClick="0" advTm="5000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gle.ru/imgres?imgurl=http://eventsinrussia.com/File/Image/77906?width%3D800%26height%3D533&amp;imgrefurl=http://eventsinrussia.com/event/15001&amp;docid=U44jN7YnG5_cAM&amp;tbnid=YPijHlg_gsUYHM:&amp;vet=10ahUKEwjOm8nck9XXAhUBb5oKHfbiDek4ZBAzCAQoAjAC..i&amp;w=800&amp;h=533&amp;bih=637&amp;biw=1366&amp;q=%D0%B7%D0%B5%D0%BB%D0%B5%D0%BD%D1%8B%D0%B5%20%D1%81%D0%B2%D1%8F%D1%82%D0%BA%D0%B8&amp;ved=0ahUKEwjOm8nck9XXAhUBb5oKHfbiDek4ZBAzCAQoAjAC&amp;iact=mrc&amp;uact=8" TargetMode="External"/><Relationship Id="rId3" Type="http://schemas.openxmlformats.org/officeDocument/2006/relationships/hyperlink" Target="https://www.google.ru/imgres?imgurl=https://farm4.static.flickr.com/3789/33572818611_541ede7319_h.jpg&amp;imgrefurl=http://ktv-ray.ru/novost/syzranskih-tatar-priglashayut-v-astrahan-na-vserossiyskiy-sabantuy/15000/&amp;docid=IytE2stMVNb5aM&amp;tbnid=sekr-vB9GkNxLM:&amp;vet=10ahUKEwjRofySjNXXAhWnC5oKHU9sAagQMwhcKCwwLA..i&amp;w=1000&amp;h=669&amp;bih=608&amp;biw=840&amp;q=%D1%81%D0%B0%D0%B1%D0%B0%D0%BD%D1%82%D1%83%D0%B9%20%D0%B0%D1%81%D1%82%D1%80%D0%B0%D1%85%D0%B0%D0%BD%D1%8C&amp;ved=0ahUKEwjRofySjNXXAhWnC5oKHU9sAagQMwhcKCwwLA&amp;iact=mrc&amp;uact=8" TargetMode="External"/><Relationship Id="rId7" Type="http://schemas.openxmlformats.org/officeDocument/2006/relationships/hyperlink" Target="https://www.google.ru/imgres?imgurl=https://st.astr.ru/news/2/25/25161/300x200_56f3f6f79730c.jpg&amp;imgrefurl=https://news.astr.ru/news/society/57730/&amp;docid=subdELDBFb7LiM&amp;tbnid=chIcy8a4roAH4M:&amp;vet=10ahUKEwi83P6pjNXXAhUlEpoKHUgNA70QMwguKAgwCA..i&amp;w=300&amp;h=200&amp;bih=608&amp;biw=840&amp;q=%D0%BD%D0%B0%D1%83%D1%80%D1%8B%D0%B7%20%D0%B0%D1%81%D1%82%D1%80%D0%B0%D1%85%D0%B0%D0%BD%D1%8C&amp;ved=0ahUKEwi83P6pjNXXAhUlEpoKHUgNA70QMwguKAgwCA&amp;iact=mrc&amp;uact=8" TargetMode="External"/><Relationship Id="rId2" Type="http://schemas.openxmlformats.org/officeDocument/2006/relationships/hyperlink" Target="https://www.google.ru/imgres?imgurl=http://astravolga.ru/wp-content/uploads/2015/05/mbQEYra6gpo.jpg&amp;imgrefurl=http://astravolga.ru/segodnya-v-astraxani-nachnetsya-festival-muzyka-na-trave/&amp;docid=QZ0t1LqyWgWN_M&amp;tbnid=UlvPEp3R4dPgSM:&amp;vet=10ahUKEwiDgqj5i9XXAhUEDZoKHQIkBWcQMwgzKA0wDQ..i&amp;w=900&amp;h=578&amp;bih=608&amp;biw=840&amp;q=%D0%BA%D0%BE%D0%BD%D1%86%D0%B5%D1%80%D1%82%20%D0%BD%D0%B0%20%D1%82%D1%80%D0%B0%D0%B2%D0%B5%20%D0%B0%D1%81%D1%82%D1%80%D0%B0%D1%85%D0%B0%D0%BD%D1%8C&amp;ved=0ahUKEwiDgqj5i9XXAhUEDZoKHQIkBWcQMwgzKA0wDQ&amp;iact=mrc&amp;uact=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google.ru/imgres?imgurl=https://lookaside.fbsbx.com/lookaside/crawler/media/?media_id%3D779320785513717&amp;imgrefurl=https://www.facebook.com/astroblbrand/&amp;docid=oy74o2KvqJyQvM&amp;tbnid=lkATxMW159um6M:&amp;vet=10ahUKEwi0ooPBjtXXAhVhG5oKHSNDDRUQMwhHKBcwFw..i&amp;w=960&amp;h=384&amp;itg=1&amp;bih=608&amp;biw=840&amp;q=%D1%80%D0%BE%D0%B4%D0%BE%D0%BC%20%D0%B8%D0%B7%20%D0%B0%D1%81%D1%82%D1%80%D0%B0%D1%85%D0%B0%D0%BD%D0%B8%20%D0%BB%D0%BE%D0%B3%D0%BE%D1%82%D0%B8%D0%BF&amp;ved=0ahUKEwi0ooPBjtXXAhVhG5oKHSNDDRUQMwhHKBcwFw&amp;iact=mrc&amp;uact=8" TargetMode="External"/><Relationship Id="rId5" Type="http://schemas.openxmlformats.org/officeDocument/2006/relationships/hyperlink" Target="https://www.google.ru/imgres?imgurl=https://www.astrobl.ru/sites/default/files/styles/large_news/public/images/teasers/twitter.jpg&amp;imgrefurl=https://www.astrobl.ru/news/87968&amp;docid=EdhMN-tAA3K03M&amp;tbnid=ZzCWnOgM2jvCmM:&amp;vet=10ahUKEwj04uGfjdXXAhVGCZoKHYvUBsUQMwgsKAYwBg..i&amp;w=768&amp;h=768&amp;bih=608&amp;biw=840&amp;q=%D0%BB%D0%BE%D0%B3%D0%BE%D1%82%D0%B8%D0%BF%D1%8B%20%D0%B0%D1%81%D1%82%D1%80%D0%B0%D1%85%D0%B0%D0%BD%D1%8C&amp;ved=0ahUKEwj04uGfjdXXAhVGCZoKHYvUBsUQMwgsKAYwBg&amp;iact=mrc&amp;uact=8" TargetMode="External"/><Relationship Id="rId4" Type="http://schemas.openxmlformats.org/officeDocument/2006/relationships/hyperlink" Target="https://www.google.ru/imgres?imgurl=http://brand.astrobl.ru/images/logo_obl.png&amp;imgrefurl=http://brand.astrobl.ru/&amp;docid=4GruF0KIwCiN3M&amp;tbnid=Rw7mUJ_XSL53NM:&amp;vet=10ahUKEwj04uGfjdXXAhVGCZoKHYvUBsUQMwgtKAcwBw..i&amp;w=674&amp;h=298&amp;bih=608&amp;biw=840&amp;q=%D0%BB%D0%BE%D0%B3%D0%BE%D1%82%D0%B8%D0%BF%D1%8B%20%D0%B0%D1%81%D1%82%D1%80%D0%B0%D1%85%D0%B0%D0%BD%D1%8C&amp;ved=0ahUKEwj04uGfjdXXAhVGCZoKHYvUBsUQMwgtKAcwBw&amp;iact=mrc&amp;uact=8" TargetMode="External"/><Relationship Id="rId9" Type="http://schemas.openxmlformats.org/officeDocument/2006/relationships/hyperlink" Target="https://www.google.ru/imgres?imgurl=https://arbuztoday.ru/wp-content/uploads/2016/06/2_1_6.jpg&amp;imgrefurl=https://arbuztoday.ru/den-rybaka-v-astraxani-programma-meropriyatij/&amp;docid=2THB29OVHeXXmM&amp;tbnid=yrz9oWvP6wi22M:&amp;vet=10ahUKEwjlr7j9kdXXAhWJE5oKHSwsChkQMwgmKAAwAA..i&amp;w=800&amp;h=533&amp;bih=608&amp;biw=840&amp;q=%D0%B4%D0%B5%D0%BD%D1%8C%20%D1%80%D1%8B%D0%B1%D0%B0%D0%BA%D0%B0%20%D0%B0%D1%81%D1%82%D1%80%D0%B0%D1%85%D0%B0%D0%BD%D1%8C&amp;ved=0ahUKEwjlr7j9kdXXAhWJE5oKHSwsChkQMwgmKAAwAA&amp;iact=mrc&amp;uact=8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3267795"/>
          </a:xfrm>
        </p:spPr>
        <p:txBody>
          <a:bodyPr>
            <a:noAutofit/>
          </a:bodyPr>
          <a:lstStyle/>
          <a:p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«Астраханский край. С любовью</a:t>
            </a:r>
            <a:r>
              <a:rPr lang="ru-RU" sz="72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!</a:t>
            </a: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933056"/>
            <a:ext cx="6400800" cy="1473200"/>
          </a:xfrm>
        </p:spPr>
        <p:txBody>
          <a:bodyPr>
            <a:normAutofit/>
          </a:bodyPr>
          <a:lstStyle/>
          <a:p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Подготовила учитель биологии МБОУ г. Астрахани  «СОШ №56»Калмыкова Лариса Павловна</a:t>
            </a:r>
          </a:p>
        </p:txBody>
      </p:sp>
      <p:pic>
        <p:nvPicPr>
          <p:cNvPr id="4" name="Astrahanskiy+gosudarstvennyy+ansambl+pesni+i+tanc+Astrahan+gorod+rodno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-100000"/>
                    </a14:imgEffect>
                    <a14:imgEffect>
                      <a14:colorTemperature colorTemp="8750"/>
                    </a14:imgEffect>
                    <a14:imgEffect>
                      <a14:saturation sat="205000"/>
                    </a14:imgEffect>
                    <a14:imgEffect>
                      <a14:brightnessContrast bright="-40000" contras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83288" y="5373216"/>
            <a:ext cx="609600" cy="609600"/>
          </a:xfrm>
          <a:prstGeom prst="rect">
            <a:avLst/>
          </a:prstGeom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2704466736"/>
      </p:ext>
    </p:extLst>
  </p:cSld>
  <p:clrMapOvr>
    <a:masterClrMapping/>
  </p:clrMapOvr>
  <p:transition spd="slow" advClick="0" advTm="5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0623" y="692696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Антропологический отдел краеведческого музея</a:t>
            </a:r>
          </a:p>
        </p:txBody>
      </p:sp>
      <p:pic>
        <p:nvPicPr>
          <p:cNvPr id="15362" name="Picture 2" descr="C:\Users\Лариса\Downloads\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359775" cy="45624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1018152"/>
      </p:ext>
    </p:extLst>
  </p:cSld>
  <p:clrMapOvr>
    <a:masterClrMapping/>
  </p:clrMapOvr>
  <p:transition spd="slow" advClick="0" advTm="5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C:\Users\Лариса\Downloads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33" y="692696"/>
            <a:ext cx="8500493" cy="5657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825596"/>
      </p:ext>
    </p:extLst>
  </p:cSld>
  <p:clrMapOvr>
    <a:masterClrMapping/>
  </p:clrMapOvr>
  <p:transition spd="slow" advClick="0" advTm="5000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Дом-музей Ульянова</a:t>
            </a:r>
          </a:p>
        </p:txBody>
      </p:sp>
      <p:pic>
        <p:nvPicPr>
          <p:cNvPr id="18434" name="Picture 2" descr="C:\Users\Лариса\Downloads\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14" y="1484784"/>
            <a:ext cx="8572501" cy="49949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679527"/>
      </p:ext>
    </p:extLst>
  </p:cSld>
  <p:clrMapOvr>
    <a:masterClrMapping/>
  </p:clrMapOvr>
  <p:transition spd="slow" advClick="0" advTm="5000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Дом купца Тетюшинова</a:t>
            </a:r>
          </a:p>
        </p:txBody>
      </p:sp>
      <p:pic>
        <p:nvPicPr>
          <p:cNvPr id="20482" name="Picture 2" descr="C:\Users\Лариса\Downloads\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98" y="1546886"/>
            <a:ext cx="8572500" cy="49229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5173144"/>
      </p:ext>
    </p:extLst>
  </p:cSld>
  <p:clrMapOvr>
    <a:masterClrMapping/>
  </p:clrMapOvr>
  <p:transition spd="slow" advClick="0" advTm="5000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Дом-музей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Кустодиева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1506" name="Picture 2" descr="C:\Users\Лариса\Downloads\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933" y="1556792"/>
            <a:ext cx="8572500" cy="47068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2396353"/>
      </p:ext>
    </p:extLst>
  </p:cSld>
  <p:clrMapOvr>
    <a:masterClrMapping/>
  </p:clrMapOvr>
  <p:transition spd="slow" advClick="0" advTm="5000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Музей </a:t>
            </a:r>
            <a:r>
              <a:rPr lang="ru-RU" dirty="0" err="1"/>
              <a:t>Велимира</a:t>
            </a:r>
            <a:r>
              <a:rPr lang="ru-RU" dirty="0"/>
              <a:t> Хлебникова</a:t>
            </a:r>
          </a:p>
        </p:txBody>
      </p:sp>
      <p:pic>
        <p:nvPicPr>
          <p:cNvPr id="22530" name="Picture 2" descr="C:\Users\Лариса\Downloads\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67" y="1544877"/>
            <a:ext cx="8529464" cy="51376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994396"/>
      </p:ext>
    </p:extLst>
  </p:cSld>
  <p:clrMapOvr>
    <a:masterClrMapping/>
  </p:clrMapOvr>
  <p:transition spd="slow" advClick="0" advTm="5000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" y="332656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Театр оперы и балета</a:t>
            </a:r>
          </a:p>
        </p:txBody>
      </p:sp>
      <p:pic>
        <p:nvPicPr>
          <p:cNvPr id="23554" name="Picture 2" descr="C:\Users\Лариса\Downloads\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59409"/>
            <a:ext cx="8568952" cy="51125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5611881"/>
      </p:ext>
    </p:extLst>
  </p:cSld>
  <p:clrMapOvr>
    <a:masterClrMapping/>
  </p:clrMapOvr>
  <p:transition spd="slow" advClick="0" advTm="5000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Драматический </a:t>
            </a:r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театр.Кукольный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театр</a:t>
            </a:r>
          </a:p>
        </p:txBody>
      </p:sp>
      <p:pic>
        <p:nvPicPr>
          <p:cNvPr id="25602" name="Picture 2" descr="C:\Users\Лариса\Downloads\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1628800"/>
            <a:ext cx="4536504" cy="49866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Лариса\Downloads\25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500" y="2060848"/>
            <a:ext cx="4375980" cy="45545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279337"/>
      </p:ext>
    </p:extLst>
  </p:cSld>
  <p:clrMapOvr>
    <a:masterClrMapping/>
  </p:clrMapOvr>
  <p:transition spd="slow" advClick="0" advTm="5000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Молодёжный фестиваль</a:t>
            </a:r>
          </a:p>
        </p:txBody>
      </p:sp>
      <p:pic>
        <p:nvPicPr>
          <p:cNvPr id="28674" name="Picture 2" descr="C:\Users\Лариса\Downloads\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32432"/>
            <a:ext cx="8640960" cy="49623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678089"/>
      </p:ext>
    </p:extLst>
  </p:cSld>
  <p:clrMapOvr>
    <a:masterClrMapping/>
  </p:clrMapOvr>
  <p:transition spd="slow" advClick="0" advTm="5000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Зелёный концерт</a:t>
            </a:r>
          </a:p>
        </p:txBody>
      </p:sp>
      <p:pic>
        <p:nvPicPr>
          <p:cNvPr id="29698" name="Picture 2" descr="C:\Users\Лариса\Downloads\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35" y="1364459"/>
            <a:ext cx="8295606" cy="532762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4218425"/>
      </p:ext>
    </p:extLst>
  </p:cSld>
  <p:clrMapOvr>
    <a:masterClrMapping/>
  </p:clrMapOvr>
  <p:transition spd="slow" advClick="0" advTm="5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Лариса\Downloads\1423303505_astrakhan-gorod-solnts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59780"/>
            <a:ext cx="7776864" cy="54309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4779530"/>
      </p:ext>
    </p:extLst>
  </p:cSld>
  <p:clrMapOvr>
    <a:masterClrMapping/>
  </p:clrMapOvr>
  <p:transition spd="slow" advClick="0" advTm="5000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«Борис Годунов» в Кремле</a:t>
            </a:r>
          </a:p>
        </p:txBody>
      </p:sp>
      <p:pic>
        <p:nvPicPr>
          <p:cNvPr id="30722" name="Picture 2" descr="C:\Users\Лариса\Downloads\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15220"/>
            <a:ext cx="8610957" cy="50405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118899"/>
      </p:ext>
    </p:extLst>
  </p:cSld>
  <p:clrMapOvr>
    <a:masterClrMapping/>
  </p:clrMapOvr>
  <p:transition spd="slow" advClick="0" advTm="5000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Национальные праздники</a:t>
            </a:r>
          </a:p>
        </p:txBody>
      </p:sp>
      <p:pic>
        <p:nvPicPr>
          <p:cNvPr id="31746" name="Picture 2" descr="C:\Users\Лариса\Downloads\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72446"/>
            <a:ext cx="5256584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7" name="Picture 3" descr="C:\Users\Лариса\Downloads\30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484784"/>
            <a:ext cx="2857500" cy="503755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4956996"/>
      </p:ext>
    </p:extLst>
  </p:cSld>
  <p:clrMapOvr>
    <a:masterClrMapping/>
  </p:clrMapOvr>
  <p:transition spd="slow" advClick="0" advTm="5000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Лариса\Downloads\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6" y="208723"/>
            <a:ext cx="5184576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5" name="Picture 3" descr="C:\Users\Лариса\Downloads\32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655" y="3270742"/>
            <a:ext cx="4824536" cy="33843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i0.wp.com/kaspyinfo.ru/wp-content/uploads/2017/03/61.jpg?fit=2000%2C132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86" y="3385535"/>
            <a:ext cx="4921782" cy="32606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vestikavkaza.ru/upload/2017-03-02/148848446858b87874adbbb6.3229349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271" y="394548"/>
            <a:ext cx="4400209" cy="27247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1257387"/>
      </p:ext>
    </p:extLst>
  </p:cSld>
  <p:clrMapOvr>
    <a:masterClrMapping/>
  </p:clrMapOvr>
  <p:transition spd="slow" advClick="0" advTm="5000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3959" y="260648"/>
            <a:ext cx="8229600" cy="1252728"/>
          </a:xfrm>
        </p:spPr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День рыбака</a:t>
            </a:r>
          </a:p>
        </p:txBody>
      </p:sp>
      <p:pic>
        <p:nvPicPr>
          <p:cNvPr id="34818" name="Picture 2" descr="C:\Users\Лариса\Downloads\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319" y="1340768"/>
            <a:ext cx="7920880" cy="52572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9136759"/>
      </p:ext>
    </p:extLst>
  </p:cSld>
  <p:clrMapOvr>
    <a:masterClrMapping/>
  </p:clrMapOvr>
  <p:transition spd="slow" advClick="0" advTm="5000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2" name="Picture 2" descr="C:\Users\Лариса\Downloads\3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7" y="116632"/>
            <a:ext cx="5536357" cy="36650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Лариса\Downloads\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33" y="3519520"/>
            <a:ext cx="5153712" cy="32487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Лариса\Downloads\35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366" y="686423"/>
            <a:ext cx="4216369" cy="28330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Picture 3" descr="C:\Users\Лариса\Downloads\34а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62" y="3726104"/>
            <a:ext cx="4434671" cy="30654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757461"/>
      </p:ext>
    </p:extLst>
  </p:cSld>
  <p:clrMapOvr>
    <a:masterClrMapping/>
  </p:clrMapOvr>
  <p:transition spd="slow" advClick="0" advTm="5000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52728"/>
          </a:xfrm>
        </p:spPr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Фестиваль «Зелёные святки»</a:t>
            </a:r>
          </a:p>
        </p:txBody>
      </p:sp>
      <p:pic>
        <p:nvPicPr>
          <p:cNvPr id="38914" name="Picture 2" descr="C:\Users\Лариса\Downloads\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64" y="1377035"/>
            <a:ext cx="5715001" cy="35147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5" name="Picture 3" descr="C:\Users\Лариса\Downloads\37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12" y="2970921"/>
            <a:ext cx="5150638" cy="38610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5147255"/>
      </p:ext>
    </p:extLst>
  </p:cSld>
  <p:clrMapOvr>
    <a:masterClrMapping/>
  </p:clrMapOvr>
  <p:transition spd="slow" advClick="0" advTm="5000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252728"/>
          </a:xfrm>
        </p:spPr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Сабантуй</a:t>
            </a:r>
          </a:p>
        </p:txBody>
      </p:sp>
      <p:pic>
        <p:nvPicPr>
          <p:cNvPr id="39938" name="Picture 2" descr="C:\Users\Лариса\Downloads\3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5715000" cy="36217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9" name="Picture 3" descr="C:\Users\Лариса\Downloads\38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137" y="3736386"/>
            <a:ext cx="5904656" cy="30751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6638541"/>
      </p:ext>
    </p:extLst>
  </p:cSld>
  <p:clrMapOvr>
    <a:masterClrMapping/>
  </p:clrMapOvr>
  <p:transition spd="slow" advClick="0" advTm="5000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 err="1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Наурыз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1986" name="Picture 2" descr="C:\Users\Лариса\Downloads\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87579"/>
            <a:ext cx="4572000" cy="3429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87" name="Picture 3" descr="C:\Users\Лариса\Downloads\40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915" y="2722033"/>
            <a:ext cx="6096000" cy="40576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6530860"/>
      </p:ext>
    </p:extLst>
  </p:cSld>
  <p:clrMapOvr>
    <a:masterClrMapping/>
  </p:clrMapOvr>
  <p:transition spd="slow" advClick="0" advTm="5000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40152" y="4725144"/>
            <a:ext cx="3009842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Логотипы Астраханской области</a:t>
            </a:r>
          </a:p>
        </p:txBody>
      </p:sp>
      <p:pic>
        <p:nvPicPr>
          <p:cNvPr id="6" name="Picture 2" descr="C:\Users\Лариса\Downloads\4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5" y="3803494"/>
            <a:ext cx="3024337" cy="26693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627188"/>
            <a:ext cx="3168351" cy="3097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58576"/>
            <a:ext cx="3096343" cy="2714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C:\Users\Лариса\Downloads\4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009" y="1627188"/>
            <a:ext cx="4345031" cy="2123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0899662"/>
      </p:ext>
    </p:extLst>
  </p:cSld>
  <p:clrMapOvr>
    <a:masterClrMapping/>
  </p:clrMapOvr>
  <p:transition spd="slow" advClick="0" advTm="5000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Электронная карта Астраханской области</a:t>
            </a:r>
          </a:p>
        </p:txBody>
      </p:sp>
      <p:pic>
        <p:nvPicPr>
          <p:cNvPr id="1027" name="Picture 3" descr="C:\Users\Лариса\Downloads\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844824"/>
            <a:ext cx="4392488" cy="45365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Лариса\Downloads\45а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2780928"/>
            <a:ext cx="3962864" cy="3600399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5234791"/>
      </p:ext>
    </p:extLst>
  </p:cSld>
  <p:clrMapOvr>
    <a:masterClrMapping/>
  </p:clrMapOvr>
  <p:transition spd="slow" advClick="0" advTm="5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Лотосовые поля</a:t>
            </a:r>
            <a:b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4" name="Picture 2" descr="C:\Users\Лариса\Downloads\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0808"/>
            <a:ext cx="4032448" cy="4968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Лариса\Downloads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931157"/>
            <a:ext cx="4584705" cy="45618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81300" y="548680"/>
            <a:ext cx="8229600" cy="223224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Астраханский биосферный заповедник</a:t>
            </a:r>
          </a:p>
        </p:txBody>
      </p:sp>
    </p:spTree>
    <p:extLst>
      <p:ext uri="{BB962C8B-B14F-4D97-AF65-F5344CB8AC3E}">
        <p14:creationId xmlns:p14="http://schemas.microsoft.com/office/powerpoint/2010/main" val="1154206023"/>
      </p:ext>
    </p:extLst>
  </p:cSld>
  <p:clrMapOvr>
    <a:masterClrMapping/>
  </p:clrMapOvr>
  <p:transition spd="slow" advClick="0" advTm="5000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556792"/>
            <a:ext cx="8712967" cy="453650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7200" b="1" spc="50" dirty="0">
                <a:ln w="11430"/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ДОБРО ПОЖАЛОВАТЬ В АСТРАХАНЬ</a:t>
            </a:r>
          </a:p>
          <a:p>
            <a:pPr marL="0" indent="0" algn="ctr">
              <a:buNone/>
            </a:pPr>
            <a:endParaRPr lang="ru-RU" sz="19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2600" b="1" spc="50" dirty="0">
              <a:ln w="11430"/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8194594"/>
      </p:ext>
    </p:extLst>
  </p:cSld>
  <p:clrMapOvr>
    <a:masterClrMapping/>
  </p:clrMapOvr>
  <p:transition spd="slow" advClick="0" advTm="5000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404664"/>
            <a:ext cx="8568951" cy="6120680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</a:rPr>
              <a:t>Использованные ресурсы</a:t>
            </a:r>
          </a:p>
          <a:p>
            <a:r>
              <a:rPr lang="en-US" sz="1700" dirty="0">
                <a:solidFill>
                  <a:schemeClr val="tx1"/>
                </a:solidFill>
              </a:rPr>
              <a:t>1024 × 576 - votpusk.ru</a:t>
            </a:r>
          </a:p>
          <a:p>
            <a:r>
              <a:rPr lang="en-US" sz="1900" dirty="0">
                <a:solidFill>
                  <a:schemeClr val="tx1"/>
                </a:solidFill>
              </a:rPr>
              <a:t>1350 × 768 - love-astrakhan.ru </a:t>
            </a:r>
          </a:p>
          <a:p>
            <a:r>
              <a:rPr lang="en-US" sz="1900" dirty="0">
                <a:solidFill>
                  <a:schemeClr val="tx1"/>
                </a:solidFill>
              </a:rPr>
              <a:t>800 × 566 - kaspy.info </a:t>
            </a:r>
          </a:p>
          <a:p>
            <a:r>
              <a:rPr lang="en-US" sz="1900" dirty="0">
                <a:solidFill>
                  <a:schemeClr val="tx1"/>
                </a:solidFill>
              </a:rPr>
              <a:t>300 × 300 - ratingtour.ru </a:t>
            </a:r>
          </a:p>
          <a:p>
            <a:r>
              <a:rPr lang="en-US" sz="1900" dirty="0">
                <a:solidFill>
                  <a:schemeClr val="tx1"/>
                </a:solidFill>
              </a:rPr>
              <a:t>800 × 566 - kr-turcentr.ru </a:t>
            </a:r>
          </a:p>
          <a:p>
            <a:r>
              <a:rPr lang="en-US" sz="1900" dirty="0">
                <a:solidFill>
                  <a:schemeClr val="tx1"/>
                </a:solidFill>
              </a:rPr>
              <a:t>1024 × 768 - love-astrakhan.ru </a:t>
            </a:r>
          </a:p>
          <a:p>
            <a:r>
              <a:rPr lang="en-US" sz="1900" dirty="0">
                <a:solidFill>
                  <a:schemeClr val="tx1"/>
                </a:solidFill>
              </a:rPr>
              <a:t>550 × 309 - tripadvisor.ru </a:t>
            </a:r>
          </a:p>
          <a:p>
            <a:r>
              <a:rPr lang="en-US" sz="1900" dirty="0">
                <a:solidFill>
                  <a:schemeClr val="tx1"/>
                </a:solidFill>
              </a:rPr>
              <a:t>900 × 599 - homo-museicus.livejournal.com </a:t>
            </a:r>
          </a:p>
          <a:p>
            <a:r>
              <a:rPr lang="en-US" sz="1900" dirty="0">
                <a:solidFill>
                  <a:schemeClr val="tx1"/>
                </a:solidFill>
              </a:rPr>
              <a:t>1024 × 768 - love-astrakhan.ru </a:t>
            </a:r>
          </a:p>
          <a:p>
            <a:r>
              <a:rPr lang="en-US" sz="1900" dirty="0">
                <a:solidFill>
                  <a:schemeClr val="tx1"/>
                </a:solidFill>
              </a:rPr>
              <a:t>900 × 600 - nik-rech.narod.ru </a:t>
            </a:r>
          </a:p>
          <a:p>
            <a:r>
              <a:rPr lang="en-US" sz="1900" dirty="0">
                <a:solidFill>
                  <a:schemeClr val="tx1"/>
                </a:solidFill>
              </a:rPr>
              <a:t>900 × 600 - </a:t>
            </a:r>
            <a:r>
              <a:rPr lang="en-US" sz="1900" dirty="0" err="1">
                <a:solidFill>
                  <a:schemeClr val="tx1"/>
                </a:solidFill>
              </a:rPr>
              <a:t>xn</a:t>
            </a:r>
            <a:r>
              <a:rPr lang="en-US" sz="1900" dirty="0">
                <a:solidFill>
                  <a:schemeClr val="tx1"/>
                </a:solidFill>
              </a:rPr>
              <a:t>--80abkbbodbjik1aembrnjme6s.xn--p1ai </a:t>
            </a:r>
          </a:p>
          <a:p>
            <a:r>
              <a:rPr lang="en-US" sz="1900" dirty="0">
                <a:solidFill>
                  <a:schemeClr val="tx1"/>
                </a:solidFill>
              </a:rPr>
              <a:t>900 × 600 - mardinskiy.livejournal.com </a:t>
            </a:r>
          </a:p>
          <a:p>
            <a:r>
              <a:rPr lang="en-US" sz="1900" dirty="0">
                <a:solidFill>
                  <a:schemeClr val="tx1"/>
                </a:solidFill>
              </a:rPr>
              <a:t>1024 × 768 - love-astrakhan.ru </a:t>
            </a:r>
          </a:p>
          <a:p>
            <a:r>
              <a:rPr lang="en-US" sz="1900" dirty="0">
                <a:solidFill>
                  <a:schemeClr val="tx1"/>
                </a:solidFill>
              </a:rPr>
              <a:t>1024 × 686 - yuroff.livejournal.com </a:t>
            </a:r>
          </a:p>
          <a:p>
            <a:r>
              <a:rPr lang="en-US" sz="1900" dirty="0">
                <a:solidFill>
                  <a:schemeClr val="tx1"/>
                </a:solidFill>
              </a:rPr>
              <a:t>550 × 368 - tripadvisor.ru </a:t>
            </a:r>
          </a:p>
          <a:p>
            <a:r>
              <a:rPr lang="en-US" sz="1900" dirty="0">
                <a:solidFill>
                  <a:schemeClr val="tx1"/>
                </a:solidFill>
              </a:rPr>
              <a:t>love-astrakhan.ru</a:t>
            </a:r>
          </a:p>
          <a:p>
            <a:r>
              <a:rPr lang="en-US" sz="1900" dirty="0">
                <a:solidFill>
                  <a:schemeClr val="tx1"/>
                </a:solidFill>
              </a:rPr>
              <a:t>1200 × 676 - fotokto.ru </a:t>
            </a:r>
          </a:p>
          <a:p>
            <a:r>
              <a:rPr lang="en-US" sz="1900" dirty="0">
                <a:solidFill>
                  <a:schemeClr val="tx1"/>
                </a:solidFill>
              </a:rPr>
              <a:t>800 × 553 - </a:t>
            </a:r>
            <a:r>
              <a:rPr lang="en-US" sz="1900" dirty="0" err="1">
                <a:solidFill>
                  <a:schemeClr val="tx1"/>
                </a:solidFill>
              </a:rPr>
              <a:t>xn</a:t>
            </a:r>
            <a:r>
              <a:rPr lang="en-US" sz="1900" dirty="0">
                <a:solidFill>
                  <a:schemeClr val="tx1"/>
                </a:solidFill>
              </a:rPr>
              <a:t>--80aadkevhbkvnxnq8km.xn--p1ai </a:t>
            </a:r>
            <a:endParaRPr lang="ru-RU" sz="1900" dirty="0">
              <a:solidFill>
                <a:schemeClr val="tx1"/>
              </a:solidFill>
            </a:endParaRPr>
          </a:p>
          <a:p>
            <a:r>
              <a:rPr lang="en-US" sz="1900" dirty="0">
                <a:solidFill>
                  <a:schemeClr val="tx1"/>
                </a:solidFill>
                <a:hlinkClick r:id="rId2"/>
              </a:rPr>
              <a:t>900 × 578 - astravolga.ru </a:t>
            </a:r>
            <a:endParaRPr lang="ru-RU" sz="1900" dirty="0">
              <a:solidFill>
                <a:schemeClr val="tx1"/>
              </a:solidFill>
            </a:endParaRPr>
          </a:p>
          <a:p>
            <a:r>
              <a:rPr lang="en-US" sz="1900" dirty="0">
                <a:solidFill>
                  <a:schemeClr val="tx1"/>
                </a:solidFill>
                <a:hlinkClick r:id="rId3"/>
              </a:rPr>
              <a:t>1000 × 669 - ktv-ray.ru </a:t>
            </a:r>
          </a:p>
          <a:p>
            <a:r>
              <a:rPr lang="en-US" sz="1900" dirty="0">
                <a:solidFill>
                  <a:schemeClr val="tx1"/>
                </a:solidFill>
                <a:hlinkClick r:id="rId4"/>
              </a:rPr>
              <a:t>674 × 298 - brand.astrobl.ru </a:t>
            </a:r>
          </a:p>
          <a:p>
            <a:r>
              <a:rPr lang="en-US" sz="1900" dirty="0">
                <a:solidFill>
                  <a:schemeClr val="tx1"/>
                </a:solidFill>
                <a:hlinkClick r:id="rId5"/>
              </a:rPr>
              <a:t>768 × 768 - astrobl.ru </a:t>
            </a:r>
          </a:p>
          <a:p>
            <a:r>
              <a:rPr lang="en-US" sz="1900" dirty="0">
                <a:solidFill>
                  <a:schemeClr val="tx1"/>
                </a:solidFill>
                <a:hlinkClick r:id="rId6"/>
              </a:rPr>
              <a:t>960 × 384 - facebook.com </a:t>
            </a:r>
          </a:p>
          <a:p>
            <a:pPr marL="0" indent="0">
              <a:buNone/>
            </a:pPr>
            <a:endParaRPr lang="en-US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900" dirty="0">
                <a:solidFill>
                  <a:schemeClr val="tx1"/>
                </a:solidFill>
                <a:hlinkClick r:id="rId7"/>
              </a:rPr>
              <a:t>           </a:t>
            </a:r>
            <a:r>
              <a:rPr lang="en-US" sz="1900" dirty="0">
                <a:solidFill>
                  <a:schemeClr val="tx1"/>
                </a:solidFill>
                <a:hlinkClick r:id="rId7"/>
              </a:rPr>
              <a:t>300 × 200 - news.astr.ru</a:t>
            </a:r>
            <a:endParaRPr lang="ru-RU" sz="19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900" dirty="0">
                <a:solidFill>
                  <a:schemeClr val="tx1"/>
                </a:solidFill>
                <a:hlinkClick r:id="rId8"/>
              </a:rPr>
              <a:t>           </a:t>
            </a:r>
            <a:r>
              <a:rPr lang="en-US" sz="1900" dirty="0">
                <a:solidFill>
                  <a:schemeClr val="tx1"/>
                </a:solidFill>
                <a:hlinkClick r:id="rId8"/>
              </a:rPr>
              <a:t>800 × 533 - eventsinrussia.com </a:t>
            </a:r>
          </a:p>
          <a:p>
            <a:pPr marL="0" indent="0">
              <a:buNone/>
            </a:pPr>
            <a:endParaRPr lang="ru-RU" sz="1900" dirty="0">
              <a:solidFill>
                <a:schemeClr val="tx1"/>
              </a:solidFill>
              <a:hlinkClick r:id="rId7"/>
            </a:endParaRPr>
          </a:p>
          <a:p>
            <a:pPr marL="0" indent="0">
              <a:buNone/>
            </a:pPr>
            <a:r>
              <a:rPr lang="ru-RU" sz="1900" dirty="0">
                <a:solidFill>
                  <a:schemeClr val="tx1"/>
                </a:solidFill>
                <a:hlinkClick r:id="rId7"/>
              </a:rPr>
              <a:t>           </a:t>
            </a:r>
            <a:r>
              <a:rPr lang="en-US" sz="1900" dirty="0">
                <a:solidFill>
                  <a:schemeClr val="tx1"/>
                </a:solidFill>
                <a:hlinkClick r:id="rId7"/>
              </a:rPr>
              <a:t> </a:t>
            </a:r>
            <a:r>
              <a:rPr lang="en-US" sz="1900" dirty="0">
                <a:solidFill>
                  <a:schemeClr val="tx1"/>
                </a:solidFill>
                <a:hlinkClick r:id="rId9"/>
              </a:rPr>
              <a:t>800 × 533 - arbuztoday.ru </a:t>
            </a:r>
          </a:p>
          <a:p>
            <a:pPr marL="0" indent="0">
              <a:buNone/>
            </a:pPr>
            <a:endParaRPr lang="en-US" dirty="0">
              <a:hlinkClick r:id="rId7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6012549"/>
      </p:ext>
    </p:extLst>
  </p:cSld>
  <p:clrMapOvr>
    <a:masterClrMapping/>
  </p:clrMapOvr>
  <p:transition spd="slow" advClick="0" advTm="5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586551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Золото сарматов. 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+mj-ea"/>
                <a:cs typeface="+mj-cs"/>
              </a:rPr>
              <a:t>Сарай-Бату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146" name="Picture 2" descr="C:\Users\Лариса\Downloads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574226"/>
            <a:ext cx="4733579" cy="30231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Лариса\Downloads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36" y="1533976"/>
            <a:ext cx="4622536" cy="29313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825280"/>
      </p:ext>
    </p:extLst>
  </p:cSld>
  <p:clrMapOvr>
    <a:masterClrMapping/>
  </p:clrMapOvr>
  <p:transition spd="slow" advClick="0" advTm="5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Лариса\Downloads\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133881"/>
            <a:ext cx="4436668" cy="32302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Лариса\Downloads\7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24743"/>
            <a:ext cx="3542682" cy="49532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634848"/>
      </p:ext>
    </p:extLst>
  </p:cSld>
  <p:clrMapOvr>
    <a:masterClrMapping/>
  </p:clrMapOvr>
  <p:transition spd="slow" advClick="0" advTm="5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Набережная Волги</a:t>
            </a:r>
          </a:p>
        </p:txBody>
      </p:sp>
      <p:pic>
        <p:nvPicPr>
          <p:cNvPr id="9218" name="Picture 2" descr="C:\Users\Лариса\Downloads\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02522"/>
            <a:ext cx="7848872" cy="51372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9870892"/>
      </p:ext>
    </p:extLst>
  </p:cSld>
  <p:clrMapOvr>
    <a:masterClrMapping/>
  </p:clrMapOvr>
  <p:transition spd="slow" advClick="0" advTm="5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Памятник чистильщику обуви</a:t>
            </a:r>
          </a:p>
        </p:txBody>
      </p:sp>
      <p:pic>
        <p:nvPicPr>
          <p:cNvPr id="10242" name="Picture 2" descr="C:\Users\Лариса\Downloads\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71371"/>
            <a:ext cx="8228914" cy="48965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3822083"/>
      </p:ext>
    </p:extLst>
  </p:cSld>
  <p:clrMapOvr>
    <a:masterClrMapping/>
  </p:clrMapOvr>
  <p:transition spd="slow" advClick="0" advTm="5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Поющий фонтан</a:t>
            </a:r>
          </a:p>
        </p:txBody>
      </p:sp>
      <p:pic>
        <p:nvPicPr>
          <p:cNvPr id="1026" name="Picture 2" descr="http://s4.fotokto.ru/photo/full/335/33518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98" y="1628800"/>
            <a:ext cx="8640961" cy="48677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1744937"/>
      </p:ext>
    </p:extLst>
  </p:cSld>
  <p:clrMapOvr>
    <a:masterClrMapping/>
  </p:clrMapOvr>
  <p:transition spd="slow" advClick="0" advTm="5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Кремль</a:t>
            </a:r>
          </a:p>
        </p:txBody>
      </p:sp>
      <p:pic>
        <p:nvPicPr>
          <p:cNvPr id="2050" name="Picture 2" descr="http://be21.ru/uploads/posts/2011-12/1324936912_asrahan_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09590"/>
            <a:ext cx="7128792" cy="51797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638644"/>
      </p:ext>
    </p:extLst>
  </p:cSld>
  <p:clrMapOvr>
    <a:masterClrMapping/>
  </p:clrMapOvr>
  <p:transition spd="slow" advClick="0" advTm="5000">
    <p:push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364</TotalTime>
  <Words>98</Words>
  <Application>Microsoft Office PowerPoint</Application>
  <PresentationFormat>Экран (4:3)</PresentationFormat>
  <Paragraphs>56</Paragraphs>
  <Slides>31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4" baseType="lpstr">
      <vt:lpstr>Candara</vt:lpstr>
      <vt:lpstr>Symbol</vt:lpstr>
      <vt:lpstr>Волна</vt:lpstr>
      <vt:lpstr>«Астраханский край. С любовью!»</vt:lpstr>
      <vt:lpstr>Презентация PowerPoint</vt:lpstr>
      <vt:lpstr>Лотосовые поля </vt:lpstr>
      <vt:lpstr>Презентация PowerPoint</vt:lpstr>
      <vt:lpstr>Презентация PowerPoint</vt:lpstr>
      <vt:lpstr>Набережная Волги</vt:lpstr>
      <vt:lpstr> Памятник чистильщику обуви</vt:lpstr>
      <vt:lpstr>Поющий фонтан</vt:lpstr>
      <vt:lpstr>Кремль</vt:lpstr>
      <vt:lpstr>Антропологический отдел краеведческого музея</vt:lpstr>
      <vt:lpstr>Презентация PowerPoint</vt:lpstr>
      <vt:lpstr>Дом-музей Ульянова</vt:lpstr>
      <vt:lpstr>Дом купца Тетюшинова</vt:lpstr>
      <vt:lpstr>Дом-музей Кустодиева</vt:lpstr>
      <vt:lpstr>Музей Велимира Хлебникова</vt:lpstr>
      <vt:lpstr>Театр оперы и балета</vt:lpstr>
      <vt:lpstr>Драматический театр.Кукольный театр</vt:lpstr>
      <vt:lpstr>Молодёжный фестиваль</vt:lpstr>
      <vt:lpstr>Зелёный концерт</vt:lpstr>
      <vt:lpstr>«Борис Годунов» в Кремле</vt:lpstr>
      <vt:lpstr>Национальные праздники</vt:lpstr>
      <vt:lpstr>Презентация PowerPoint</vt:lpstr>
      <vt:lpstr>День рыбака</vt:lpstr>
      <vt:lpstr>Презентация PowerPoint</vt:lpstr>
      <vt:lpstr>Фестиваль «Зелёные святки»</vt:lpstr>
      <vt:lpstr>Сабантуй</vt:lpstr>
      <vt:lpstr>Наурыз</vt:lpstr>
      <vt:lpstr>Логотипы Астраханской области</vt:lpstr>
      <vt:lpstr>Электронная карта Астраханской области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Лариса Чайка</cp:lastModifiedBy>
  <cp:revision>111</cp:revision>
  <dcterms:created xsi:type="dcterms:W3CDTF">2016-05-18T17:49:21Z</dcterms:created>
  <dcterms:modified xsi:type="dcterms:W3CDTF">2022-03-09T17:57:27Z</dcterms:modified>
</cp:coreProperties>
</file>