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0" r:id="rId3"/>
    <p:sldId id="259" r:id="rId4"/>
    <p:sldId id="266" r:id="rId5"/>
    <p:sldId id="269" r:id="rId6"/>
    <p:sldId id="258" r:id="rId7"/>
    <p:sldId id="268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xmlns="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F155"/>
    <a:srgbClr val="1AD5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56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6-20T11:29:43.023" idx="1">
    <p:pos x="3850" y="1728"/>
    <p:text/>
    <p:extLst>
      <p:ext uri="{C676402C-5697-4E1C-873F-D02D1690AC5C}">
        <p15:threadingInfo xmlns:p15="http://schemas.microsoft.com/office/powerpoint/2012/main" xmlns="" timeZoneBias="-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21A8A-6860-48EB-9E56-1D77CD8EC280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4B314-F08A-4633-8C68-F4CA01373E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122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81F189-C695-4F14-B94E-ED4CAFCB6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8495ED6-74B0-42B6-8F0C-ABB6C444D4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9736FDC-185F-4445-81F8-8F7051905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92B1AE5-E7EF-4DCB-9D82-58E05F2AF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D8FADA3-52A3-4206-A7F7-5D927434F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7044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105805-AE3D-4C3B-9645-E2ADD263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956D674-FBDC-4281-8626-F7FE51FC1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AC7365-461E-48A2-B45D-AD26F8273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9F58B84-198C-4E57-B976-18DFC3CB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6D7F25-F61E-45B9-A905-C64391AE7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081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32A7CAA-F04F-420A-86AA-D029FAF282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CFF983C-DCBC-4A63-A634-7BFB6523C4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6A7D393-02BC-4EC1-9403-00EF7268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197FA2-A127-492D-8C70-EF53B6239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C974F2B-65D5-48F9-A138-6967878C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0635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5C9A73-4789-4D36-BCEB-4AB027E9A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C75EDF7-F6CE-40A1-9FA8-B248FA59B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7D9BA2-F459-4EB8-852F-F90C73FCE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5C47CC-850C-4066-A054-7822EB23A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91B6700-25C5-453C-B71B-57CC51993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342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EDCBE5-3372-482D-9206-1EE16C995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6F7D387-5D55-41E0-9564-07D5799F3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B017CDC-3959-46E8-815C-47FB7C5BC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761362-ED90-4FFE-A25F-7E8024E1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F64B118-F31E-47EC-AA07-556E5C172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20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41C232-5BEF-491A-8201-1369A4CDB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EC5DE2-6B1C-4D3D-A346-BC3DCAFEF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0B09294-97F0-4462-95C6-808BE5734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326E984-BAB9-48F6-9FD0-E104F058E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4001B21-9F82-4B83-95D0-5039ED8D8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D8BFE97-D8B7-4CA8-8EE2-15F3B8487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0921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F68930-7410-4EBB-8BB8-86F1885A5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77260BB-376E-48B1-8FCD-3E72850A2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28A49BA-2C64-4FEB-B017-8A4C54EBE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1B893D8-7E6E-4EE1-A4C9-BD1C7BE8F4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843EB66-3DDA-4267-ABA8-4F571159BE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E4BB03E-1480-42C4-ADCF-F4ED8B7F0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E7B5D46-5639-40EB-9ECB-DFD35641F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7297951-1DBF-47A3-8D2D-7EB63551B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688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AC7034-DC24-4CD4-A48D-F145470E9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2AA5BB6-0E3E-4B4C-A515-98C4FBE8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A3C0009-5708-443C-95E0-D3F531AE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DB44225-A83E-4E27-88ED-7B5043A88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2461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21CDF03-36F9-4765-AB58-125088823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E866033-FDAB-4CC5-9301-211CAE96D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123B303-8ED3-4151-A796-6E3489488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272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3F9170-B097-435C-9CC1-06EDC1C9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1602AA9-B7BB-4A2D-A4C5-FA4F0AA017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7DA68A1-2A8B-479E-A8F5-BE950E05A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0C17FB5-6CA7-4544-BEF6-0EE45D496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0177-B3CA-48AF-A4C3-B93BC1A5C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408CAED-B788-4411-ADAE-64DEB882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961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81F6D0-DAAF-4A37-BCE4-30558A76A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BBB0EC5-C5C0-434E-A82A-2C8D5FA6B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16C1F5C-4DC8-4F8A-9B66-03DAB54694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EDC14D8-EAA6-4C76-898E-567F7956F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26643E3-CC47-4523-B58E-0A477B598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F3A49E3-9861-4095-90F9-B0D052F12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891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C5DDBC-BC02-4708-9FF5-7901B27F8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7A599B3-231B-47F6-86C7-5DC4A957B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D1B295-BD28-44F0-9E4A-C18FEE2B9D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730F9-D625-4A23-B456-16152233BBAE}" type="datetimeFigureOut">
              <a:rPr lang="ru-RU" smtClean="0"/>
              <a:pPr/>
              <a:t>27.05.2026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0B6D9E0-7D26-474B-86AE-ECB4770490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DC9B356-3DC3-4C92-BA15-3650015EE5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A65589-A1A7-49E9-B328-240298D361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386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458450" cy="200868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«Нет терроризму и экстремизму»</a:t>
            </a:r>
            <a:b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35564"/>
            <a:ext cx="9144000" cy="3236762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Новосултангуловская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Асекеевский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Оренбургская область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1 группа учеников 9 класса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Шаймарданова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Раиса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Ахсановна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56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8235" y="3359426"/>
            <a:ext cx="11350487" cy="2712899"/>
          </a:xfrm>
        </p:spPr>
        <p:txBody>
          <a:bodyPr>
            <a:normAutofit fontScale="92500" lnSpcReduction="10000"/>
          </a:bodyPr>
          <a:lstStyle/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Экстремизм (равно как и терроризм) относится к числу самых опасных и трудно прогнозируемых явлений современности.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экстремизм и терроризм приобретают всё более разнообразные формы и угрожающие масштабы: на начало 21 века в мире действовало около 500 террористических организаций и групп различной экстремистской направленности. 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0E95441-AE91-46FB-B383-61A6295DCB5B}"/>
              </a:ext>
            </a:extLst>
          </p:cNvPr>
          <p:cNvSpPr/>
          <p:nvPr/>
        </p:nvSpPr>
        <p:spPr>
          <a:xfrm>
            <a:off x="2736573" y="2670457"/>
            <a:ext cx="81765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689121" cy="1968527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Электронная презентация &quot;Трагедия Беслана&quot; 2023, Иглинский район - дата и место ">
            <a:extLst>
              <a:ext uri="{FF2B5EF4-FFF2-40B4-BE49-F238E27FC236}">
                <a16:creationId xmlns:a16="http://schemas.microsoft.com/office/drawing/2014/main" xmlns="" id="{945D08E0-BC5D-4CB5-B3F5-08E229016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751" y="358081"/>
            <a:ext cx="5066498" cy="281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415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87CBA07-D433-42A8-944A-E7A34357D9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585" y="31073"/>
            <a:ext cx="1307983" cy="180660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458450" cy="284085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sz="2800" b="1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0360"/>
            <a:ext cx="9144000" cy="257452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50F09A9-9BAE-4C92-92A6-3D7FE3056CCD}"/>
              </a:ext>
            </a:extLst>
          </p:cNvPr>
          <p:cNvSpPr/>
          <p:nvPr/>
        </p:nvSpPr>
        <p:spPr>
          <a:xfrm>
            <a:off x="3200401" y="1520687"/>
            <a:ext cx="6609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837AEE6-55AD-48EA-A97A-B4E52A644966}"/>
              </a:ext>
            </a:extLst>
          </p:cNvPr>
          <p:cNvSpPr/>
          <p:nvPr/>
        </p:nvSpPr>
        <p:spPr>
          <a:xfrm>
            <a:off x="1524000" y="337351"/>
            <a:ext cx="9877425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Мы, обучающиеся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Новосултангуловской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средней школы, как все дети мира,  хотим противостоять терроризму и экстремизму. Конечно, мы не будем сражаться с оружием в руках. Наше  оружие – это: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Толерантность и уважение: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и принятие различий между людьми, независимо от их национальности, религии, культуры или убеждений. Умение слушать и слышать чужую точку зрения.</a:t>
            </a:r>
          </a:p>
          <a:p>
            <a:pPr algn="ctr"/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Активная гражданская позиция: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жизни школы, города, страны. Выражение своего мнения, участие в дискуссиях, поддержка позитивных инициатив.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и самовыражение: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Искусство, музыка, литература – это мощные инструменты для выражения своих чувств, мыслей и идей, а также для продвижения мира и добра</a:t>
            </a:r>
            <a:r>
              <a:rPr lang="ru-RU" sz="2000" b="1" dirty="0"/>
              <a:t>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и критическое мышление: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отличать правду от лжи, проверять информацию, не поддаваться на провокации и манипуляции – это мощный щит против пропаганды</a:t>
            </a:r>
            <a:r>
              <a:rPr lang="ru-RU" sz="20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89440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458450" cy="284085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endParaRPr lang="ru-RU" sz="2800" b="1" dirty="0">
              <a:latin typeface="Bahnschrift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6108B90-9303-4DEB-855E-E2686075F3F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661" y="190777"/>
            <a:ext cx="3929489" cy="2956326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2150" y="190777"/>
            <a:ext cx="4247967" cy="5881549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все такие разные! У нас разные имена, разные любимые цвета, разные семьи. Кто-то любит играть в футбол, а кто-то – рисовать. Но есть кое-что, что объединяет нас всех, и это очень важно. Мы все, абсолютно все, говорим: 'Нет терроризму!' Мы хотим жить в мире, где никто не боится, где можно спокойно играть и учиться.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4D56C5E-4992-4F43-9CCB-E9D42105F3D5}"/>
              </a:ext>
            </a:extLst>
          </p:cNvPr>
          <p:cNvSpPr/>
          <p:nvPr/>
        </p:nvSpPr>
        <p:spPr>
          <a:xfrm>
            <a:off x="4944861" y="562365"/>
            <a:ext cx="6641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EF1B117-F81C-4733-A7CC-C4078DD7CE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813" y="3324780"/>
            <a:ext cx="2669218" cy="3547871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DEC4CFE-9857-481A-A661-31F99B306A30}"/>
              </a:ext>
            </a:extLst>
          </p:cNvPr>
          <p:cNvSpPr/>
          <p:nvPr/>
        </p:nvSpPr>
        <p:spPr>
          <a:xfrm rot="10800000" flipV="1">
            <a:off x="4452149" y="3499415"/>
            <a:ext cx="482105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активно занимаемся спортом и участвуем в жизни нашего села и района. Для нас это не просто увлечение, а способ противостоять любым проявлениям террора, укрепляя наше сообщество и дух.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BDB769D-12BC-4AFD-82E6-1DC9322D60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9417" y="5087497"/>
            <a:ext cx="3720148" cy="168683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32ECA6E-EDB8-466F-8D9B-41B87C3F62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35" b="24695"/>
          <a:stretch/>
        </p:blipFill>
        <p:spPr>
          <a:xfrm>
            <a:off x="8667749" y="370745"/>
            <a:ext cx="3494220" cy="195520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EED9036-A526-40B3-A219-D422F5D0412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73" r="9829" b="17751"/>
          <a:stretch/>
        </p:blipFill>
        <p:spPr>
          <a:xfrm>
            <a:off x="9613552" y="2563530"/>
            <a:ext cx="2456147" cy="242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395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6579" y="337351"/>
            <a:ext cx="5140171" cy="284085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endParaRPr lang="ru-RU" sz="2800" b="1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5860" y="4216892"/>
            <a:ext cx="4902380" cy="2166153"/>
          </a:xfrm>
        </p:spPr>
        <p:txBody>
          <a:bodyPr>
            <a:normAutofit fontScale="92500"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свеча, сделанная маленькими руками, несет в себе  послание: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"Мы выбираем свет, а не тьму. 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Мы выбираем любовь, а не ненависть.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Мы выбираем жизнь, а не смерть."</a:t>
            </a:r>
          </a:p>
          <a:p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4D56C5E-4992-4F43-9CCB-E9D42105F3D5}"/>
              </a:ext>
            </a:extLst>
          </p:cNvPr>
          <p:cNvSpPr/>
          <p:nvPr/>
        </p:nvSpPr>
        <p:spPr>
          <a:xfrm>
            <a:off x="3275860" y="585926"/>
            <a:ext cx="49023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мире, где тени терроризма и экстремизма пытаются накрыть собой свет, особенно важно видеть, как дети протягивают руки к добру и надежде.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 нашей школы, объединившись против этих страшных угроз, создают свечи.  Это не просто свечи. Это символы. Символы мира, сострадания и стойкости.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4449413-591E-4BDF-B7F2-2CB756AE62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224" y="164237"/>
            <a:ext cx="2369875" cy="33498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2B2AEE3-E05C-4A70-9274-B3AAB6D077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229" r="12636" b="13030"/>
          <a:stretch/>
        </p:blipFill>
        <p:spPr>
          <a:xfrm>
            <a:off x="292963" y="3986074"/>
            <a:ext cx="2767926" cy="23969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0D44049-5D5D-48B8-BE94-27C51E9AA1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78241" y="275205"/>
            <a:ext cx="3184127" cy="23880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8597D4E-41CF-46A7-96D3-9692FC9097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95930" y="2897531"/>
            <a:ext cx="2759846" cy="367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8183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5E5A318-7382-4D02-8D02-946E40D47B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19" b="8223"/>
          <a:stretch/>
        </p:blipFill>
        <p:spPr>
          <a:xfrm>
            <a:off x="7046763" y="877312"/>
            <a:ext cx="4490496" cy="460178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458450" cy="284085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endParaRPr lang="ru-RU" sz="2800" b="1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574" y="2568647"/>
            <a:ext cx="9144000" cy="196196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77D14AF-12AA-46BD-A928-26F1E063C2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7670" y="3399115"/>
            <a:ext cx="4459087" cy="33443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370B60F0-8262-4C16-BB55-240F1917CE9E}"/>
              </a:ext>
            </a:extLst>
          </p:cNvPr>
          <p:cNvSpPr txBox="1"/>
          <p:nvPr/>
        </p:nvSpPr>
        <p:spPr>
          <a:xfrm>
            <a:off x="790575" y="273655"/>
            <a:ext cx="5544277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Мы, объединились в творческом порыве, чтобы выразить свой протест против терроризма и экстремизма. В наших руках ожила древняя символика мира – голубь.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голуби, созданные нашими детскими руками, мощное послание взрослым: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"Мы хотим жить в мире, где нет места насилию и ненависти!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Мы выбираем дружбу, понимание и любовь!"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9786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097" y="2740386"/>
            <a:ext cx="5843051" cy="3511327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Рисуя, мы выражаем свою позицию. Мы говорим "нет" террору. Наше искусство – это акт сопротивления, утверждение жизни и красоты в противовес разрушению и ненависти.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000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5546" y="4110361"/>
            <a:ext cx="8022454" cy="126950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DF611C8-C245-4DF3-ADB5-E6BFECE75B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5891" y="3402447"/>
            <a:ext cx="4461126" cy="33458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CC29CF9-E564-45D2-ACA9-02DAEB6477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091868">
            <a:off x="5553142" y="733263"/>
            <a:ext cx="3525497" cy="264412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1E82605-C077-40BE-9957-8C2386A69B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128" y="237903"/>
            <a:ext cx="5153315" cy="386498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BF581E-4021-4747-A36E-826699FF80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70325">
            <a:off x="8610290" y="651946"/>
            <a:ext cx="3063799" cy="229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3680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76A86F-5D59-46CA-9C7B-6700FEBB7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337351"/>
            <a:ext cx="10458450" cy="2840855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endParaRPr lang="ru-RU" sz="2800" b="1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18A2DE2-AFFE-4B31-A782-B04FCB86B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0360"/>
            <a:ext cx="9144000" cy="196196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2F63DE49-FA30-4D85-A63D-4BA059469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981200"/>
            <a:ext cx="45720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A3F8AC5-96CE-4529-86B3-10A02E860C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3873" y="0"/>
            <a:ext cx="8501059" cy="68431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7189EA2-007A-4D9D-9FB1-91F67367B8C5}"/>
              </a:ext>
            </a:extLst>
          </p:cNvPr>
          <p:cNvSpPr txBox="1"/>
          <p:nvPr/>
        </p:nvSpPr>
        <p:spPr>
          <a:xfrm>
            <a:off x="2112885" y="0"/>
            <a:ext cx="8052047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знаем, что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Террор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война!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Террор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беда!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желания едины: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на земле воцарится мир!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Мы- за Мир!</a:t>
            </a:r>
          </a:p>
          <a:p>
            <a:pPr algn="ctr"/>
            <a:endParaRPr lang="ru-RU" sz="2400" b="1" dirty="0">
              <a:latin typeface="Bahnschrift" panose="020B0502040204020203" pitchFamily="34" charset="0"/>
            </a:endParaRPr>
          </a:p>
          <a:p>
            <a:pPr algn="ctr"/>
            <a:r>
              <a:rPr lang="ru-RU" sz="2400" b="1" dirty="0">
                <a:latin typeface="Bahnschrift" panose="020B0502040204020203" pitchFamily="34" charset="0"/>
              </a:rPr>
              <a:t>Единый экстренный канал помощи</a:t>
            </a:r>
            <a:br>
              <a:rPr lang="ru-RU" sz="2400" b="1" dirty="0">
                <a:latin typeface="Bahnschrift" panose="020B0502040204020203" pitchFamily="34" charset="0"/>
              </a:rPr>
            </a:br>
            <a:r>
              <a:rPr lang="ru-RU" sz="2400" b="1" dirty="0">
                <a:latin typeface="Bahnschrift" panose="020B0502040204020203" pitchFamily="34" charset="0"/>
              </a:rPr>
              <a:t>для любых операторов мобильной связи 102 или 112</a:t>
            </a:r>
            <a:br>
              <a:rPr lang="ru-RU" sz="2400" b="1" dirty="0">
                <a:latin typeface="Bahnschrift" panose="020B0502040204020203" pitchFamily="34" charset="0"/>
              </a:rPr>
            </a:br>
            <a:r>
              <a:rPr lang="ru-RU" sz="2400" b="1" dirty="0">
                <a:latin typeface="Bahnschrift" panose="020B0502040204020203" pitchFamily="34" charset="0"/>
              </a:rPr>
              <a:t>Телефон доверия МВД России 8-800-222-74-47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49218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1282</TotalTime>
  <Words>427</Words>
  <Application>Microsoft Office PowerPoint</Application>
  <PresentationFormat>Произвольный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«Нет терроризму и экстремизму» </vt:lpstr>
      <vt:lpstr>Слайд 2</vt:lpstr>
      <vt:lpstr> </vt:lpstr>
      <vt:lpstr>Слайд 4</vt:lpstr>
      <vt:lpstr>Слайд 5</vt:lpstr>
      <vt:lpstr>Слайд 6</vt:lpstr>
      <vt:lpstr>Рисуя, мы выражаем свою позицию. Мы говорим "нет" террору. Наше искусство – это акт сопротивления, утверждение жизни и красоты в противовес разрушению и ненависти. 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Областной заочный конкурс творческих работ антитеррористической тематики «Нет терроризму и экстремизму» среди участников летних лагерных смен  организаций отдыха детей и их оздоровления</dc:title>
  <dc:creator>Пользователь</dc:creator>
  <cp:lastModifiedBy>Admin</cp:lastModifiedBy>
  <cp:revision>30</cp:revision>
  <dcterms:created xsi:type="dcterms:W3CDTF">2025-06-20T05:15:32Z</dcterms:created>
  <dcterms:modified xsi:type="dcterms:W3CDTF">2026-05-27T07:40:44Z</dcterms:modified>
</cp:coreProperties>
</file>