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66" r:id="rId5"/>
    <p:sldId id="267" r:id="rId6"/>
    <p:sldId id="270" r:id="rId7"/>
    <p:sldId id="275" r:id="rId8"/>
    <p:sldId id="277" r:id="rId9"/>
    <p:sldId id="278" r:id="rId10"/>
    <p:sldId id="279" r:id="rId11"/>
    <p:sldId id="281" r:id="rId12"/>
    <p:sldId id="283" r:id="rId13"/>
    <p:sldId id="268" r:id="rId14"/>
    <p:sldId id="28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59" autoAdjust="0"/>
    <p:restoredTop sz="86441" autoAdjust="0"/>
  </p:normalViewPr>
  <p:slideViewPr>
    <p:cSldViewPr>
      <p:cViewPr varScale="1">
        <p:scale>
          <a:sx n="59" d="100"/>
          <a:sy n="59" d="100"/>
        </p:scale>
        <p:origin x="-13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57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812F-226B-4653-BE75-4A7FB199BEB5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F76D-2B68-4D9E-B05F-4EC1E36BF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812F-226B-4653-BE75-4A7FB199BEB5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F76D-2B68-4D9E-B05F-4EC1E36BF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812F-226B-4653-BE75-4A7FB199BEB5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F76D-2B68-4D9E-B05F-4EC1E36BF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812F-226B-4653-BE75-4A7FB199BEB5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F76D-2B68-4D9E-B05F-4EC1E36BF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812F-226B-4653-BE75-4A7FB199BEB5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F76D-2B68-4D9E-B05F-4EC1E36BF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812F-226B-4653-BE75-4A7FB199BEB5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F76D-2B68-4D9E-B05F-4EC1E36BF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812F-226B-4653-BE75-4A7FB199BEB5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F76D-2B68-4D9E-B05F-4EC1E36BF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812F-226B-4653-BE75-4A7FB199BEB5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F76D-2B68-4D9E-B05F-4EC1E36BF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812F-226B-4653-BE75-4A7FB199BEB5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F76D-2B68-4D9E-B05F-4EC1E36BF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812F-226B-4653-BE75-4A7FB199BEB5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F76D-2B68-4D9E-B05F-4EC1E36BF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5812F-226B-4653-BE75-4A7FB199BEB5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6F76D-2B68-4D9E-B05F-4EC1E36BF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5812F-226B-4653-BE75-4A7FB199BEB5}" type="datetimeFigureOut">
              <a:rPr lang="ru-RU" smtClean="0"/>
              <a:pPr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6F76D-2B68-4D9E-B05F-4EC1E36BF9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file:///C:\Users\&#1048;&#1074;&#1072;&#1085;\Desktop\The%20Animal%20Song.mp4" TargetMode="External"/><Relationship Id="rId1" Type="http://schemas.openxmlformats.org/officeDocument/2006/relationships/video" Target="file:///C:\Users\&#1048;&#1074;&#1072;&#1085;\Desktop\&#1042;&#1072;&#1085;&#1103;\The%20Animal%20Song.mp4" TargetMode="External"/><Relationship Id="rId5" Type="http://schemas.openxmlformats.org/officeDocument/2006/relationships/image" Target="../media/image40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audio" Target="file:///C:\Users\&#1048;&#1074;&#1072;&#1085;\Desktop\ex.1%20p.8.mp3" TargetMode="External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2" Type="http://schemas.openxmlformats.org/officeDocument/2006/relationships/audio" Target="file:///C:\Users\&#1048;&#1074;&#1072;&#1085;\Desktop\&#1072;&#1091;&#1076;&#1080;&#1086;%20&#1080;%20&#1074;&#1080;&#1076;&#1077;&#1086;\ex.2%20p.%208.mp3" TargetMode="External"/><Relationship Id="rId1" Type="http://schemas.openxmlformats.org/officeDocument/2006/relationships/audio" Target="file:///C:\Users\&#1048;&#1074;&#1072;&#1085;\Desktop\&#1072;&#1091;&#1076;&#1080;&#1086;%20&#1080;%20&#1074;&#1080;&#1076;&#1077;&#1086;\ex.1%20p.8.mp3" TargetMode="Externa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45.png"/><Relationship Id="rId4" Type="http://schemas.openxmlformats.org/officeDocument/2006/relationships/audio" Target="file:///C:\Users\&#1048;&#1074;&#1072;&#1085;\Desktop\ex.2%20p.%208.mp3" TargetMode="External"/><Relationship Id="rId9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file:///C:\Users\&#1048;&#1074;&#1072;&#1085;\Desktop\What's%20your%20name.mp4" TargetMode="External"/><Relationship Id="rId1" Type="http://schemas.openxmlformats.org/officeDocument/2006/relationships/video" Target="file:///C:\Users\&#1048;&#1074;&#1072;&#1085;\Desktop\&#1042;&#1072;&#1085;&#1103;\What's%20your%20name.mp4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gif"/><Relationship Id="rId11" Type="http://schemas.openxmlformats.org/officeDocument/2006/relationships/image" Target="../media/image16.gif"/><Relationship Id="rId5" Type="http://schemas.openxmlformats.org/officeDocument/2006/relationships/image" Target="../media/image10.gif"/><Relationship Id="rId10" Type="http://schemas.openxmlformats.org/officeDocument/2006/relationships/image" Target="../media/image15.gif"/><Relationship Id="rId4" Type="http://schemas.openxmlformats.org/officeDocument/2006/relationships/image" Target="../media/image9.jpeg"/><Relationship Id="rId9" Type="http://schemas.openxmlformats.org/officeDocument/2006/relationships/image" Target="../media/image14.gif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.png"/><Relationship Id="rId12" Type="http://schemas.openxmlformats.org/officeDocument/2006/relationships/image" Target="../media/image20.png"/><Relationship Id="rId17" Type="http://schemas.openxmlformats.org/officeDocument/2006/relationships/image" Target="../media/image25.jpeg"/><Relationship Id="rId2" Type="http://schemas.openxmlformats.org/officeDocument/2006/relationships/image" Target="../media/image17.png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9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9" Type="http://schemas.microsoft.com/office/2007/relationships/hdphoto" Target="NULL"/><Relationship Id="rId1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eg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2857519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Презентация к уроку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“My letters”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УМК «Английский в фокусе»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2 класс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      </a:t>
            </a:r>
            <a:r>
              <a:rPr lang="ru-RU" b="1" dirty="0" smtClean="0">
                <a:solidFill>
                  <a:schemeClr val="bg1"/>
                </a:solidFill>
              </a:rPr>
              <a:t>Упр. 1 стр. 5 </a:t>
            </a:r>
            <a:r>
              <a:rPr lang="en-US" b="1" dirty="0" smtClean="0">
                <a:solidFill>
                  <a:schemeClr val="bg1"/>
                </a:solidFill>
              </a:rPr>
              <a:t>W.B.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28596" y="642918"/>
            <a:ext cx="1214446" cy="1154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 t="10951" r="3466" b="45728"/>
          <a:stretch>
            <a:fillRect/>
          </a:stretch>
        </p:blipFill>
        <p:spPr bwMode="auto">
          <a:xfrm>
            <a:off x="1071538" y="1857364"/>
            <a:ext cx="742955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42910" y="5214950"/>
            <a:ext cx="31118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Learn writing the ABC:</a:t>
            </a:r>
            <a:endParaRPr lang="ru-RU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68" y="5214950"/>
            <a:ext cx="864659" cy="8646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«</a:t>
            </a:r>
            <a:r>
              <a:rPr lang="en-US" b="1" dirty="0" smtClean="0">
                <a:solidFill>
                  <a:schemeClr val="bg1"/>
                </a:solidFill>
              </a:rPr>
              <a:t>The animal song</a:t>
            </a:r>
            <a:r>
              <a:rPr lang="ru-RU" b="1" dirty="0" smtClean="0">
                <a:solidFill>
                  <a:schemeClr val="bg1"/>
                </a:solidFill>
              </a:rPr>
              <a:t>»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" name="The Animal Song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85786" y="1357298"/>
            <a:ext cx="7500990" cy="45005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348" y="428605"/>
            <a:ext cx="790938" cy="785818"/>
          </a:xfrm>
          <a:prstGeom prst="rect">
            <a:avLst/>
          </a:prstGeom>
        </p:spPr>
      </p:pic>
      <p:pic>
        <p:nvPicPr>
          <p:cNvPr id="6" name="The Animal Song.mp4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4"/>
          <a:stretch>
            <a:fillRect/>
          </a:stretch>
        </p:blipFill>
        <p:spPr>
          <a:xfrm>
            <a:off x="3048000" y="22860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Упр. 3,стр. 9 </a:t>
            </a:r>
            <a:r>
              <a:rPr lang="en-US" sz="5400" dirty="0" smtClean="0">
                <a:solidFill>
                  <a:schemeClr val="bg1"/>
                </a:solidFill>
              </a:rPr>
              <a:t>S.B.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 xmlns="" xmlns:lc="http://schemas.openxmlformats.org/drawingml/2006/lockedCanvas">
                  <a14:imgLayer r:embed="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428860" y="1214422"/>
            <a:ext cx="4002331" cy="48891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http://www.clipartbest.com/cliparts/RTd/GMr/RTdGMrAT9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lc="http://schemas.openxmlformats.org/drawingml/2006/lockedCanvas" xmlns:a14="http://schemas.microsoft.com/office/drawing/2010/main" xmlns="">
                  <a14:imgLayer r:embed="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lc="http://schemas.openxmlformats.org/drawingml/2006/lockedCanvas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68" y="571480"/>
            <a:ext cx="1504950" cy="2305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cv01.twirpx.net/0453/0453500.jp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="" xmlns:a14="http://schemas.microsoft.com/office/drawing/2010/main" xmlns:lc="http://schemas.openxmlformats.org/drawingml/2006/lockedCanvas">
                  <a14:imgLayer r:embed="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57224" y="4143380"/>
            <a:ext cx="1186523" cy="15265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ex.1 p.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1071538" y="785794"/>
            <a:ext cx="785818" cy="785818"/>
          </a:xfrm>
          <a:prstGeom prst="rect">
            <a:avLst/>
          </a:prstGeom>
        </p:spPr>
      </p:pic>
      <p:pic>
        <p:nvPicPr>
          <p:cNvPr id="8" name="ex.2 p. 8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/>
          <a:stretch>
            <a:fillRect/>
          </a:stretch>
        </p:blipFill>
        <p:spPr>
          <a:xfrm>
            <a:off x="1071538" y="1857364"/>
            <a:ext cx="785818" cy="785818"/>
          </a:xfrm>
          <a:prstGeom prst="rect">
            <a:avLst/>
          </a:prstGeom>
        </p:spPr>
      </p:pic>
      <p:pic>
        <p:nvPicPr>
          <p:cNvPr id="10" name="ex.1 p.8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ex.2 p. 8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2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09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332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8409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6332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Выбери рисунок, который соответствует твоему настроению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Иван\Desktop\43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1338" y="2214554"/>
            <a:ext cx="2511967" cy="2558270"/>
          </a:xfrm>
          <a:prstGeom prst="rect">
            <a:avLst/>
          </a:prstGeom>
          <a:noFill/>
        </p:spPr>
      </p:pic>
      <p:pic>
        <p:nvPicPr>
          <p:cNvPr id="1027" name="Picture 3" descr="C:\Users\Иван\Desktop\2D2N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392299"/>
            <a:ext cx="2529105" cy="22701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7554" y="2928934"/>
            <a:ext cx="5329246" cy="2071702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/>
            </a:r>
            <a:br>
              <a:rPr lang="ru-RU" sz="5400" dirty="0" smtClean="0">
                <a:solidFill>
                  <a:schemeClr val="bg1"/>
                </a:solidFill>
              </a:rPr>
            </a:br>
            <a:r>
              <a:rPr lang="ru-RU" sz="5400" dirty="0" smtClean="0">
                <a:solidFill>
                  <a:schemeClr val="bg1"/>
                </a:solidFill>
              </a:rPr>
              <a:t/>
            </a:r>
            <a:br>
              <a:rPr lang="ru-RU" sz="5400" dirty="0" smtClean="0">
                <a:solidFill>
                  <a:schemeClr val="bg1"/>
                </a:solidFill>
              </a:rPr>
            </a:br>
            <a:r>
              <a:rPr lang="ru-RU" sz="5400" dirty="0" err="1" smtClean="0">
                <a:solidFill>
                  <a:schemeClr val="bg1"/>
                </a:solidFill>
              </a:rPr>
              <a:t>Упр</a:t>
            </a:r>
            <a:r>
              <a:rPr lang="en-US" sz="5400" dirty="0" smtClean="0">
                <a:solidFill>
                  <a:schemeClr val="bg1"/>
                </a:solidFill>
              </a:rPr>
              <a:t>.2</a:t>
            </a:r>
            <a:r>
              <a:rPr lang="ru-RU" sz="5400" dirty="0" smtClean="0">
                <a:solidFill>
                  <a:schemeClr val="bg1"/>
                </a:solidFill>
              </a:rPr>
              <a:t>, стр. 5, </a:t>
            </a:r>
            <a:r>
              <a:rPr lang="en-US" sz="5400" dirty="0" smtClean="0">
                <a:solidFill>
                  <a:schemeClr val="bg1"/>
                </a:solidFill>
              </a:rPr>
              <a:t>WB</a:t>
            </a:r>
            <a:r>
              <a:rPr lang="ru-RU" sz="5400" dirty="0" smtClean="0">
                <a:solidFill>
                  <a:schemeClr val="bg1"/>
                </a:solidFill>
              </a:rPr>
              <a:t>.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357818" y="714356"/>
            <a:ext cx="3214710" cy="2482880"/>
          </a:xfrm>
          <a:prstGeom prst="rect">
            <a:avLst/>
          </a:prstGeom>
        </p:spPr>
      </p:pic>
      <p:pic>
        <p:nvPicPr>
          <p:cNvPr id="6" name="Рисунок 5" descr="http://i1065.photobucket.com/albums/u391/ameertha29/Learning%20Corner/bye-bye-male-smiley-smiley-emoticon-000291-large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1071546"/>
            <a:ext cx="4047520" cy="4910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900882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What`s your name?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What's your name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285852" y="1785927"/>
            <a:ext cx="7072362" cy="4107684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5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642910" y="500042"/>
            <a:ext cx="1089550" cy="1082498"/>
          </a:xfrm>
          <a:prstGeom prst="rect">
            <a:avLst/>
          </a:prstGeom>
        </p:spPr>
      </p:pic>
      <p:pic>
        <p:nvPicPr>
          <p:cNvPr id="5" name="What's your name.mp4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4"/>
          <a:stretch>
            <a:fillRect/>
          </a:stretch>
        </p:blipFill>
        <p:spPr>
          <a:xfrm>
            <a:off x="3048000" y="22860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274638"/>
            <a:ext cx="5757874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What`s your name?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a14="http://schemas.microsoft.com/office/drawing/2010/main" xmlns:wne="http://schemas.microsoft.com/office/word/2006/wordml" xmlns:w="http://schemas.openxmlformats.org/wordprocessingml/2006/main" xmlns:w10="urn:schemas-microsoft-com:office:word" xmlns:wp="http://schemas.openxmlformats.org/drawingml/2006/wordprocessingDrawing" xmlns:v="urn:schemas-microsoft-com:vml" xmlns:m="http://schemas.openxmlformats.org/officeDocument/2006/math" xmlns:o="urn:schemas-microsoft-com:office:office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42910" y="357166"/>
            <a:ext cx="975279" cy="981375"/>
          </a:xfrm>
          <a:prstGeom prst="rect">
            <a:avLst/>
          </a:prstGeom>
        </p:spPr>
      </p:pic>
      <p:sp>
        <p:nvSpPr>
          <p:cNvPr id="6146" name="AutoShape 2" descr="F:\%D0%BF%D1%80%D0%B5%D0%B7 %D0%BA %D1%83%D1%80\s1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C:\Documents and Settings\User\%D0%A0%D0%B0%D0%B1%D0%BE%D1%87%D0%B8%D0%B9 %D1%81%D1%82%D0%BE%D0%BB\s12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C:\Documents and Settings\User\Рабочий стол\148551-1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9" y="1428737"/>
            <a:ext cx="3109946" cy="2071702"/>
          </a:xfrm>
          <a:prstGeom prst="rect">
            <a:avLst/>
          </a:prstGeom>
          <a:noFill/>
        </p:spPr>
      </p:pic>
      <p:pic>
        <p:nvPicPr>
          <p:cNvPr id="1026" name="Picture 2" descr="C:\Users\Иван\Desktop\през к ур\s12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2571744"/>
            <a:ext cx="3275139" cy="378621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71472" y="3714752"/>
            <a:ext cx="45720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spc="50" dirty="0" smtClean="0">
                <a:ln w="11430"/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Hello! Hello!</a:t>
            </a:r>
          </a:p>
          <a:p>
            <a:pPr algn="ctr"/>
            <a:r>
              <a:rPr lang="en-US" sz="3600" b="1" spc="50" dirty="0" smtClean="0">
                <a:ln w="11430"/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What’s your name?</a:t>
            </a:r>
          </a:p>
          <a:p>
            <a:pPr algn="ctr"/>
            <a:r>
              <a:rPr lang="en-US" sz="3600" b="1" spc="50" dirty="0" smtClean="0">
                <a:ln w="11430"/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What’s your name?</a:t>
            </a:r>
          </a:p>
          <a:p>
            <a:pPr algn="ctr"/>
            <a:r>
              <a:rPr lang="en-US" sz="3600" b="1" spc="50" dirty="0" smtClean="0">
                <a:ln w="11430"/>
                <a:solidFill>
                  <a:schemeClr val="bg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What’s your name?</a:t>
            </a:r>
            <a:endParaRPr lang="ru-RU" sz="3600" b="1" spc="50" dirty="0" smtClean="0">
              <a:ln w="11430"/>
              <a:solidFill>
                <a:schemeClr val="bg1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57686" y="2571744"/>
            <a:ext cx="25717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spc="50" dirty="0" smtClean="0">
                <a:ln w="11430"/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My name is…</a:t>
            </a:r>
            <a:endParaRPr lang="ru-RU" sz="4000" b="1" spc="50" dirty="0">
              <a:ln w="11430"/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642910" y="714356"/>
            <a:ext cx="1129349" cy="1076740"/>
          </a:xfrm>
          <a:prstGeom prst="rect">
            <a:avLst/>
          </a:prstGeom>
        </p:spPr>
      </p:pic>
      <p:pic>
        <p:nvPicPr>
          <p:cNvPr id="1026" name="Picture 2" descr="C:\Users\Иван\Desktop\frog_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571480"/>
            <a:ext cx="981073" cy="1276133"/>
          </a:xfrm>
          <a:prstGeom prst="rect">
            <a:avLst/>
          </a:prstGeom>
          <a:noFill/>
        </p:spPr>
      </p:pic>
      <p:pic>
        <p:nvPicPr>
          <p:cNvPr id="1030" name="Picture 6" descr="C:\Users\Иван\Desktop\img1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2571744"/>
            <a:ext cx="1714512" cy="1285884"/>
          </a:xfrm>
          <a:prstGeom prst="rect">
            <a:avLst/>
          </a:prstGeom>
          <a:noFill/>
        </p:spPr>
      </p:pic>
      <p:pic>
        <p:nvPicPr>
          <p:cNvPr id="1031" name="Picture 7" descr="C:\Users\Иван\Desktop\hMYOoxh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1428736"/>
            <a:ext cx="1097564" cy="2452662"/>
          </a:xfrm>
          <a:prstGeom prst="rect">
            <a:avLst/>
          </a:prstGeom>
          <a:noFill/>
        </p:spPr>
      </p:pic>
      <p:pic>
        <p:nvPicPr>
          <p:cNvPr id="1032" name="Picture 8" descr="C:\Users\Иван\Desktop\Letters-P-27240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14" y="3857628"/>
            <a:ext cx="2000264" cy="1939911"/>
          </a:xfrm>
          <a:prstGeom prst="rect">
            <a:avLst/>
          </a:prstGeom>
          <a:noFill/>
        </p:spPr>
      </p:pic>
      <p:pic>
        <p:nvPicPr>
          <p:cNvPr id="1033" name="Picture 9" descr="C:\Users\Иван\Desktop\DigitalGrizzledGoral-size_restricted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4572008"/>
            <a:ext cx="1904995" cy="1425894"/>
          </a:xfrm>
          <a:prstGeom prst="rect">
            <a:avLst/>
          </a:prstGeom>
          <a:noFill/>
        </p:spPr>
      </p:pic>
      <p:pic>
        <p:nvPicPr>
          <p:cNvPr id="1034" name="Picture 10" descr="C:\Users\Иван\Desktop\HarmoniousHomelyAmethystsunbird-size_restricted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00892" y="2143116"/>
            <a:ext cx="1581137" cy="2152641"/>
          </a:xfrm>
          <a:prstGeom prst="rect">
            <a:avLst/>
          </a:prstGeom>
          <a:noFill/>
        </p:spPr>
      </p:pic>
      <p:pic>
        <p:nvPicPr>
          <p:cNvPr id="1035" name="Picture 11" descr="C:\Users\Иван\Desktop\I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14744" y="4357694"/>
            <a:ext cx="1304925" cy="1257300"/>
          </a:xfrm>
          <a:prstGeom prst="rect">
            <a:avLst/>
          </a:prstGeom>
          <a:noFill/>
        </p:spPr>
      </p:pic>
      <p:pic>
        <p:nvPicPr>
          <p:cNvPr id="2" name="Picture 2" descr="C:\Users\Иван\Desktop\Letters-N-27178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72198" y="428604"/>
            <a:ext cx="2295525" cy="2124075"/>
          </a:xfrm>
          <a:prstGeom prst="rect">
            <a:avLst/>
          </a:prstGeom>
          <a:noFill/>
        </p:spPr>
      </p:pic>
      <p:pic>
        <p:nvPicPr>
          <p:cNvPr id="1027" name="Picture 3" descr="C:\Users\Иван\Desktop\CheapBlindFlatcoatretriever-max-1mb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643042" y="285728"/>
            <a:ext cx="1643074" cy="17416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>
                  <a14:imgLayer r:embed="rId9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 val="0"/>
              </a:ext>
            </a:extLst>
          </a:blip>
          <a:srcRect l="7143" t="14850"/>
          <a:stretch>
            <a:fillRect/>
          </a:stretch>
        </p:blipFill>
        <p:spPr bwMode="auto">
          <a:xfrm rot="5400000">
            <a:off x="6929454" y="1285860"/>
            <a:ext cx="928694" cy="928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Рисунок 22"/>
          <p:cNvPicPr/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71538" y="3286124"/>
            <a:ext cx="928694" cy="1071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Рисунок 24"/>
          <p:cNvPicPr/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87681" y="3041881"/>
            <a:ext cx="1285885" cy="1059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Рисунок 23"/>
          <p:cNvPicPr/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000364" y="3286124"/>
            <a:ext cx="1200630" cy="857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Рисунок 25"/>
          <p:cNvPicPr/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79487" y="3036091"/>
            <a:ext cx="1071570" cy="142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Рисунок 20"/>
          <p:cNvPicPr/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143240" y="1500174"/>
            <a:ext cx="857256" cy="78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/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750595" y="1250141"/>
            <a:ext cx="928695" cy="1000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6643702" y="3000372"/>
            <a:ext cx="1714512" cy="135732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Hh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86314" y="3000372"/>
            <a:ext cx="1643074" cy="135732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Gg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786050" y="3071810"/>
            <a:ext cx="1500198" cy="128588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Ff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85786" y="2928934"/>
            <a:ext cx="1571636" cy="135732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Ee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929453" y="1071546"/>
            <a:ext cx="1428761" cy="128588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Dd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643438" y="1071546"/>
            <a:ext cx="1571636" cy="134606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Cc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786050" y="1071546"/>
            <a:ext cx="1490251" cy="135732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Bb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" name="Рисунок 19"/>
          <p:cNvPicPr/>
          <p:nvPr/>
        </p:nvPicPr>
        <p:blipFill>
          <a:blip r:embed="rId1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flipH="1">
            <a:off x="928662" y="1071546"/>
            <a:ext cx="1000132" cy="928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:ve="http://schemas.openxmlformats.org/markup-compatibility/2006" xmlns:o="urn:schemas-microsoft-com:office:office" xmlns:m="http://schemas.openxmlformats.org/officeDocument/2006/math" xmlns:v="urn:schemas-microsoft-com:vml" xmlns:wp="http://schemas.openxmlformats.org/drawingml/2006/wordprocessingDrawing" xmlns:w10="urn:schemas-microsoft-com:office:word" xmlns:w="http://schemas.openxmlformats.org/wordprocessingml/2006/main" xmlns:wne="http://schemas.microsoft.com/office/word/2006/wordml" xmlns:a14="http://schemas.microsoft.com/office/drawing/2010/main" xmlns="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Скругленный прямоугольник 18"/>
          <p:cNvSpPr/>
          <p:nvPr/>
        </p:nvSpPr>
        <p:spPr>
          <a:xfrm>
            <a:off x="928662" y="1000108"/>
            <a:ext cx="1490251" cy="133743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Aa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Иван\Desktop\depositphotos_6454046-stock-illustration-school-theme-with-abc-leters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000496" y="4857760"/>
            <a:ext cx="1500198" cy="9986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Упр. 2 стр. 4 </a:t>
            </a:r>
            <a:r>
              <a:rPr lang="en-US" b="1" dirty="0" smtClean="0">
                <a:solidFill>
                  <a:schemeClr val="bg1"/>
                </a:solidFill>
              </a:rPr>
              <a:t>W.B.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715008" y="1535113"/>
            <a:ext cx="2971792" cy="639762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C00000"/>
                </a:solidFill>
              </a:rPr>
              <a:t>Key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429387" y="2071678"/>
            <a:ext cx="2714613" cy="402272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1</a:t>
            </a:r>
            <a:r>
              <a:rPr lang="en-US" sz="3600" dirty="0" smtClean="0">
                <a:solidFill>
                  <a:schemeClr val="bg1"/>
                </a:solidFill>
              </a:rPr>
              <a:t>. a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2. e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3.h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4.b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5.g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6.c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71472" y="428604"/>
            <a:ext cx="1214446" cy="1154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-47691" t="49143" b="4000"/>
          <a:stretch>
            <a:fillRect/>
          </a:stretch>
        </p:blipFill>
        <p:spPr bwMode="auto">
          <a:xfrm>
            <a:off x="-1785982" y="2071678"/>
            <a:ext cx="750099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7429520" y="928670"/>
            <a:ext cx="942588" cy="9425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ABC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3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I                   ink</a:t>
            </a:r>
          </a:p>
          <a:p>
            <a:endParaRPr lang="en-US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en-US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J                    jug</a:t>
            </a:r>
          </a:p>
          <a:p>
            <a:endParaRPr lang="en-US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en-US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                     lamp</a:t>
            </a:r>
          </a:p>
          <a:p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5" descr="C:\Users\Иван\Desktop\s12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071546"/>
            <a:ext cx="2286016" cy="1500198"/>
          </a:xfrm>
          <a:prstGeom prst="rect">
            <a:avLst/>
          </a:prstGeom>
          <a:noFill/>
        </p:spPr>
      </p:pic>
      <p:pic>
        <p:nvPicPr>
          <p:cNvPr id="6" name="Picture 3" descr="C:\Users\Иван\Desktop\$_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786058"/>
            <a:ext cx="2214578" cy="1428760"/>
          </a:xfrm>
          <a:prstGeom prst="rect">
            <a:avLst/>
          </a:prstGeom>
          <a:noFill/>
        </p:spPr>
      </p:pic>
      <p:pic>
        <p:nvPicPr>
          <p:cNvPr id="7" name="Рисунок 6" descr="foto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4429132"/>
            <a:ext cx="221457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Иван\Desktop\depositphotos_6454046-stock-illustration-school-theme-with-abc-leter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206" y="428604"/>
            <a:ext cx="1478003" cy="9838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ABC</a:t>
            </a:r>
            <a:endParaRPr lang="ru-RU" dirty="0"/>
          </a:p>
        </p:txBody>
      </p:sp>
      <p:pic>
        <p:nvPicPr>
          <p:cNvPr id="5" name="Picture 2" descr="C:\Users\Иван\Desktop\c07711dfc5846990857bd4c144268fa4--cute-mouse-dreamlan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00174"/>
            <a:ext cx="2000264" cy="1359131"/>
          </a:xfrm>
          <a:prstGeom prst="rect">
            <a:avLst/>
          </a:prstGeom>
          <a:noFill/>
        </p:spPr>
      </p:pic>
      <p:pic>
        <p:nvPicPr>
          <p:cNvPr id="6" name="Рисунок 5" descr="MC900382608%5B1%5D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143248"/>
            <a:ext cx="200026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014988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4643446"/>
            <a:ext cx="200026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525963"/>
          </a:xfrm>
        </p:spPr>
        <p:txBody>
          <a:bodyPr>
            <a:normAutofit fontScale="925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      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mouse</a:t>
            </a:r>
          </a:p>
          <a:p>
            <a:endParaRPr lang="en-US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en-US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         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nest</a:t>
            </a:r>
            <a:endParaRPr lang="ru-RU" sz="4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en-US" sz="4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342900" lvl="1" indent="-342900" algn="just">
              <a:buFont typeface="Arial" pitchFamily="34" charset="0"/>
              <a:buChar char="•"/>
            </a:pP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           orange</a:t>
            </a:r>
            <a:endParaRPr lang="ru-RU" sz="4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en-US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en-US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en-US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Picture 2" descr="C:\Users\Иван\Desktop\depositphotos_6454046-stock-illustration-school-theme-with-abc-leter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428604"/>
            <a:ext cx="1478003" cy="9838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ABC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           pin</a:t>
            </a:r>
          </a:p>
          <a:p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en-US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q            queen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Содержимое 4" descr="?module=images&amp;act=download&amp;url=free-pin-clipart-1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500174"/>
            <a:ext cx="1857388" cy="1392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6a0133f4751771970b0176160f3f3d970c-800wi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3286124"/>
            <a:ext cx="1857388" cy="2618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Иван\Desktop\depositphotos_6454046-stock-illustration-school-theme-with-abc-leter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428604"/>
            <a:ext cx="1478003" cy="9838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7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Тема74</Template>
  <TotalTime>324</TotalTime>
  <Words>112</Words>
  <Application>Microsoft Office PowerPoint</Application>
  <PresentationFormat>Экран (4:3)</PresentationFormat>
  <Paragraphs>52</Paragraphs>
  <Slides>14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Тема74</vt:lpstr>
      <vt:lpstr>Презентация к уроку “My letters” УМК «Английский в фокусе» 2 класс</vt:lpstr>
      <vt:lpstr>What`s your name?</vt:lpstr>
      <vt:lpstr>What`s your name?</vt:lpstr>
      <vt:lpstr>Слайд 4</vt:lpstr>
      <vt:lpstr>Слайд 5</vt:lpstr>
      <vt:lpstr>Упр. 2 стр. 4 W.B.</vt:lpstr>
      <vt:lpstr>ABC</vt:lpstr>
      <vt:lpstr>ABC</vt:lpstr>
      <vt:lpstr>ABC</vt:lpstr>
      <vt:lpstr>      Упр. 1 стр. 5 W.B.</vt:lpstr>
      <vt:lpstr>«The animal song»</vt:lpstr>
      <vt:lpstr>Упр. 3,стр. 9 S.B.</vt:lpstr>
      <vt:lpstr>Выбери рисунок, который соответствует твоему настроению</vt:lpstr>
      <vt:lpstr>  Упр.2, стр. 5, WB.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Viola</dc:creator>
  <cp:lastModifiedBy>Иван</cp:lastModifiedBy>
  <cp:revision>65</cp:revision>
  <dcterms:created xsi:type="dcterms:W3CDTF">2017-02-04T16:31:16Z</dcterms:created>
  <dcterms:modified xsi:type="dcterms:W3CDTF">2022-11-13T17:20:20Z</dcterms:modified>
</cp:coreProperties>
</file>