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46" r:id="rId2"/>
    <p:sldId id="360" r:id="rId3"/>
    <p:sldId id="361" r:id="rId4"/>
    <p:sldId id="376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8" r:id="rId20"/>
    <p:sldId id="379" r:id="rId21"/>
    <p:sldId id="380" r:id="rId22"/>
    <p:sldId id="381" r:id="rId23"/>
    <p:sldId id="382" r:id="rId24"/>
    <p:sldId id="383" r:id="rId25"/>
    <p:sldId id="38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>
        <p:scale>
          <a:sx n="60" d="100"/>
          <a:sy n="60" d="100"/>
        </p:scale>
        <p:origin x="-2580" y="-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image" Target="../media/image23.jpeg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2;&#1072;&#1088;&#1090;&#1086;&#1090;&#1077;&#1082;&#1080;%20&#1087;&#1086;&#1076;&#1075;&#1086;&#1090;&#1086;&#1074;&#1080;&#1090;&#1077;&#1083;&#1100;&#1085;&#1072;&#1103;%20&#1075;&#1088;&#1091;&#1087;&#1087;&#1072;\&#1087;&#1083;&#1072;&#1085;&#1099;%20&#1087;&#1086;&#1076;&#1075;&#1086;&#1090;&#1086;&#1074;&#1080;&#1090;&#1077;&#1083;&#1100;&#1085;&#1072;&#1103;%20&#1075;&#1088;&#1091;&#1087;&#1087;&#1072;\&#1076;&#1083;&#1103;%20&#1087;&#1088;&#1077;&#1079;&#1077;&#1085;&#1090;&#1072;&#1094;&#1080;&#1080;\&#1041;&#1072;&#1088;&#1073;&#1072;&#1088;&#1080;&#1082;&#1080;%20-%20&#1055;&#1072;&#1088;&#1086;&#1074;&#1086;&#1079;%20&#1041;&#1091;&#1082;&#1072;&#1096;&#1077;&#1095;&#1082;&#1072;.mp3" TargetMode="Externa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2;&#1072;&#1088;&#1090;&#1086;&#1090;&#1077;&#1082;&#1080;%20&#1087;&#1086;&#1076;&#1075;&#1086;&#1090;&#1086;&#1074;&#1080;&#1090;&#1077;&#1083;&#1100;&#1085;&#1072;&#1103;%20&#1075;&#1088;&#1091;&#1087;&#1087;&#1072;\&#1087;&#1083;&#1072;&#1085;&#1099;%20&#1087;&#1086;&#1076;&#1075;&#1086;&#1090;&#1086;&#1074;&#1080;&#1090;&#1077;&#1083;&#1100;&#1085;&#1072;&#1103;%20&#1075;&#1088;&#1091;&#1087;&#1087;&#1072;\&#1076;&#1083;&#1103;%20&#1087;&#1088;&#1077;&#1079;&#1077;&#1085;&#1090;&#1072;&#1094;&#1080;&#1080;\&#1041;&#1072;&#1088;&#1073;&#1072;&#1088;&#1080;&#1082;&#1080;%20-%20&#1044;&#1086;&#1073;&#1088;&#1086;&#1090;&#1072;.mp3" TargetMode="Externa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819400" y="2876550"/>
            <a:ext cx="5486400" cy="704850"/>
          </a:xfrm>
          <a:effectLst>
            <a:outerShdw dist="17961" dir="2700000" algn="ctr" rotWithShape="0">
              <a:schemeClr val="bg2"/>
            </a:outerShdw>
          </a:effectLst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Ефимчук Галина Ивановна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квалификационная категория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3657600"/>
            <a:ext cx="5486400" cy="6858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/>
          <a:p>
            <a:pPr algn="l"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обо всем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814ad26daad93068e8aa677c36c28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514600"/>
            <a:ext cx="3352800" cy="3352800"/>
          </a:xfrm>
          <a:prstGeom prst="rect">
            <a:avLst/>
          </a:prstGeom>
        </p:spPr>
      </p:pic>
      <p:pic>
        <p:nvPicPr>
          <p:cNvPr id="5" name="Рисунок 4" descr="0fc45b384a2b2592d3a845dfd5f6d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1447800"/>
            <a:ext cx="40386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 ошибку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positphotos_94183856-stock-photo-question-mark-and-light-bul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362200"/>
            <a:ext cx="3825478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1f17ab64f062e7f20f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52400"/>
            <a:ext cx="4863762" cy="647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1559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609600"/>
            <a:ext cx="455168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80825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381000"/>
            <a:ext cx="6096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167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457200"/>
            <a:ext cx="4468728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524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609600"/>
            <a:ext cx="4130040" cy="5631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00-n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228600"/>
            <a:ext cx="624840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question_mark_pers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1" y="1295401"/>
            <a:ext cx="4267200" cy="4267200"/>
          </a:xfrm>
        </p:spPr>
      </p:pic>
      <p:pic>
        <p:nvPicPr>
          <p:cNvPr id="5" name="Рисунок 4" descr="slide-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3500" y="1143000"/>
            <a:ext cx="4374496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B1fJ6NzNSYBuNjSspjq6x73VX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2133600" cy="1536192"/>
          </a:xfrm>
          <a:prstGeom prst="rect">
            <a:avLst/>
          </a:prstGeom>
        </p:spPr>
      </p:pic>
      <p:pic>
        <p:nvPicPr>
          <p:cNvPr id="3" name="Рисунок 2" descr="яб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28600"/>
            <a:ext cx="1752600" cy="1602246"/>
          </a:xfrm>
          <a:prstGeom prst="rect">
            <a:avLst/>
          </a:prstGeom>
        </p:spPr>
      </p:pic>
      <p:pic>
        <p:nvPicPr>
          <p:cNvPr id="4" name="Рисунок 3" descr="клубни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28600"/>
            <a:ext cx="1752600" cy="1665759"/>
          </a:xfrm>
          <a:prstGeom prst="rect">
            <a:avLst/>
          </a:prstGeom>
        </p:spPr>
      </p:pic>
      <p:pic>
        <p:nvPicPr>
          <p:cNvPr id="5" name="Рисунок 4" descr="мали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3600" y="228600"/>
            <a:ext cx="1762803" cy="1690688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1752600"/>
            <a:ext cx="1752600" cy="1752600"/>
          </a:xfrm>
          <a:prstGeom prst="rect">
            <a:avLst/>
          </a:prstGeom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0" y="1828800"/>
            <a:ext cx="1943100" cy="1752600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38600" y="1828800"/>
            <a:ext cx="1828800" cy="1828800"/>
          </a:xfrm>
          <a:prstGeom prst="rect">
            <a:avLst/>
          </a:prstGeom>
        </p:spPr>
      </p:pic>
      <p:pic>
        <p:nvPicPr>
          <p:cNvPr id="10" name="Рисунок 9" descr="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3600" y="1905000"/>
            <a:ext cx="1828800" cy="1676400"/>
          </a:xfrm>
          <a:prstGeom prst="rect">
            <a:avLst/>
          </a:prstGeom>
        </p:spPr>
      </p:pic>
      <p:pic>
        <p:nvPicPr>
          <p:cNvPr id="11" name="Рисунок 10" descr="грач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4800" y="3505200"/>
            <a:ext cx="2057400" cy="1436915"/>
          </a:xfrm>
          <a:prstGeom prst="rect">
            <a:avLst/>
          </a:prstGeom>
        </p:spPr>
      </p:pic>
      <p:pic>
        <p:nvPicPr>
          <p:cNvPr id="12" name="Рисунок 11" descr="ласточка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62200" y="3505200"/>
            <a:ext cx="1828800" cy="1447800"/>
          </a:xfrm>
          <a:prstGeom prst="rect">
            <a:avLst/>
          </a:prstGeom>
        </p:spPr>
      </p:pic>
      <p:pic>
        <p:nvPicPr>
          <p:cNvPr id="13" name="Рисунок 12" descr="скворец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91000" y="3505200"/>
            <a:ext cx="1738366" cy="1447800"/>
          </a:xfrm>
          <a:prstGeom prst="rect">
            <a:avLst/>
          </a:prstGeom>
        </p:spPr>
      </p:pic>
      <p:pic>
        <p:nvPicPr>
          <p:cNvPr id="14" name="Рисунок 13" descr="сова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943600" y="3505200"/>
            <a:ext cx="1828800" cy="1447800"/>
          </a:xfrm>
          <a:prstGeom prst="rect">
            <a:avLst/>
          </a:prstGeom>
        </p:spPr>
      </p:pic>
      <p:pic>
        <p:nvPicPr>
          <p:cNvPr id="15" name="Рисунок 14" descr="017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04800" y="4953000"/>
            <a:ext cx="2058628" cy="1373089"/>
          </a:xfrm>
          <a:prstGeom prst="rect">
            <a:avLst/>
          </a:prstGeom>
        </p:spPr>
      </p:pic>
      <p:pic>
        <p:nvPicPr>
          <p:cNvPr id="16" name="Рисунок 15" descr="maxresdefault (2)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62200" y="4953000"/>
            <a:ext cx="1828800" cy="1366593"/>
          </a:xfrm>
          <a:prstGeom prst="rect">
            <a:avLst/>
          </a:prstGeom>
        </p:spPr>
      </p:pic>
      <p:pic>
        <p:nvPicPr>
          <p:cNvPr id="17" name="Рисунок 16" descr="severnyy-olen-roga-sneg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191000" y="5029200"/>
            <a:ext cx="1752600" cy="1320478"/>
          </a:xfrm>
          <a:prstGeom prst="rect">
            <a:avLst/>
          </a:prstGeom>
        </p:spPr>
      </p:pic>
      <p:pic>
        <p:nvPicPr>
          <p:cNvPr id="18" name="Рисунок 17" descr="лиса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943600" y="4953000"/>
            <a:ext cx="1823606" cy="1371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Интеллектуальная игра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Умники-и-умницы-эмблема-картинки0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9857" y="1600200"/>
            <a:ext cx="746428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зм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1000"/>
            <a:ext cx="7696200" cy="6172200"/>
          </a:xfrm>
          <a:prstGeom prst="rect">
            <a:avLst/>
          </a:prstGeom>
        </p:spPr>
      </p:pic>
      <p:pic>
        <p:nvPicPr>
          <p:cNvPr id="6" name="Барбарики - Паровоз Букаше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15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86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 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814ad26daad93068e8aa677c36c2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72200" y="1219200"/>
            <a:ext cx="2590800" cy="2590800"/>
          </a:xfrm>
        </p:spPr>
      </p:pic>
      <p:pic>
        <p:nvPicPr>
          <p:cNvPr id="5" name="Рисунок 4" descr="задач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981200"/>
            <a:ext cx="5116422" cy="3886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Задание № 6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Послушай внимательно и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исправь ошибку!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362200"/>
            <a:ext cx="291465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Задание № 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</a:t>
            </a:r>
          </a:p>
          <a:p>
            <a:pPr algn="just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маш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0"/>
            <a:ext cx="2438400" cy="2438400"/>
          </a:xfrm>
          <a:prstGeom prst="rect">
            <a:avLst/>
          </a:prstGeom>
        </p:spPr>
      </p:pic>
      <p:pic>
        <p:nvPicPr>
          <p:cNvPr id="5" name="Рисунок 4" descr="д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380488"/>
            <a:ext cx="2438400" cy="2097024"/>
          </a:xfrm>
          <a:prstGeom prst="rect">
            <a:avLst/>
          </a:prstGeom>
        </p:spPr>
      </p:pic>
      <p:pic>
        <p:nvPicPr>
          <p:cNvPr id="6" name="Рисунок 5" descr="жираф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2286000"/>
            <a:ext cx="2133600" cy="2133600"/>
          </a:xfrm>
          <a:prstGeom prst="rect">
            <a:avLst/>
          </a:prstGeom>
        </p:spPr>
      </p:pic>
      <p:pic>
        <p:nvPicPr>
          <p:cNvPr id="7" name="Рисунок 6" descr="ко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4343400"/>
            <a:ext cx="1891145" cy="2311399"/>
          </a:xfrm>
          <a:prstGeom prst="rect">
            <a:avLst/>
          </a:prstGeom>
        </p:spPr>
      </p:pic>
      <p:pic>
        <p:nvPicPr>
          <p:cNvPr id="8" name="Рисунок 7" descr="книг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4648200"/>
            <a:ext cx="2539110" cy="1981200"/>
          </a:xfrm>
          <a:prstGeom prst="rect">
            <a:avLst/>
          </a:prstGeom>
        </p:spPr>
      </p:pic>
      <p:pic>
        <p:nvPicPr>
          <p:cNvPr id="9" name="Рисунок 8" descr="самоле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0" y="4876800"/>
            <a:ext cx="2675467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v99725068_0_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128000" cy="6858000"/>
          </a:xfrm>
          <a:prstGeom prst="rect">
            <a:avLst/>
          </a:prstGeom>
        </p:spPr>
      </p:pic>
      <p:pic>
        <p:nvPicPr>
          <p:cNvPr id="3" name="Барбарики - Добро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200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9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reen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Отгадывание загадок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c07919bb498b1ae0c5ec12570e03f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981200"/>
            <a:ext cx="3100273" cy="3969620"/>
          </a:xfrm>
          <a:prstGeom prst="rect">
            <a:avLst/>
          </a:prstGeom>
        </p:spPr>
      </p:pic>
      <p:pic>
        <p:nvPicPr>
          <p:cNvPr id="5" name="Рисунок 4" descr="voprositelnyy-zn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743200"/>
            <a:ext cx="29527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45676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799" y="533400"/>
            <a:ext cx="4495801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lip_image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990600"/>
            <a:ext cx="5741904" cy="4944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762000"/>
            <a:ext cx="7696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0"/>
            <a:ext cx="777240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9671" y="304800"/>
            <a:ext cx="614413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tinki-buratino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533400"/>
            <a:ext cx="54864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Другая 0">
      <a:dk1>
        <a:srgbClr val="262626"/>
      </a:dk1>
      <a:lt1>
        <a:srgbClr val="FFFFFF"/>
      </a:lt1>
      <a:dk2>
        <a:srgbClr val="4E4E4E"/>
      </a:dk2>
      <a:lt2>
        <a:srgbClr val="FFFFFF"/>
      </a:lt2>
      <a:accent1>
        <a:srgbClr val="FCB6D1"/>
      </a:accent1>
      <a:accent2>
        <a:srgbClr val="F7699C"/>
      </a:accent2>
      <a:accent3>
        <a:srgbClr val="FF0066"/>
      </a:accent3>
      <a:accent4>
        <a:srgbClr val="613319"/>
      </a:accent4>
      <a:accent5>
        <a:srgbClr val="FCB6D1"/>
      </a:accent5>
      <a:accent6>
        <a:srgbClr val="F7699C"/>
      </a:accent6>
      <a:hlink>
        <a:srgbClr val="FF0066"/>
      </a:hlink>
      <a:folHlink>
        <a:srgbClr val="B8B8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43</Words>
  <Application>Microsoft Office PowerPoint</Application>
  <PresentationFormat>Экран (4:3)</PresentationFormat>
  <Paragraphs>16</Paragraphs>
  <Slides>25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1_Office Theme</vt:lpstr>
      <vt:lpstr>Ефимчук Галина Ивановна I квалификационная категория</vt:lpstr>
      <vt:lpstr>Интеллектуальная игра</vt:lpstr>
      <vt:lpstr>Задание № 1</vt:lpstr>
      <vt:lpstr>Слайд 4</vt:lpstr>
      <vt:lpstr>Слайд 5</vt:lpstr>
      <vt:lpstr>Слайд 6</vt:lpstr>
      <vt:lpstr>Слайд 7</vt:lpstr>
      <vt:lpstr>Слайд 8</vt:lpstr>
      <vt:lpstr>Слайд 9</vt:lpstr>
      <vt:lpstr>Задание № 2</vt:lpstr>
      <vt:lpstr>Задание 3</vt:lpstr>
      <vt:lpstr>Слайд 12</vt:lpstr>
      <vt:lpstr>Слайд 13</vt:lpstr>
      <vt:lpstr>Слайд 14</vt:lpstr>
      <vt:lpstr>Слайд 15</vt:lpstr>
      <vt:lpstr>Слайд 16</vt:lpstr>
      <vt:lpstr>Слайд 17</vt:lpstr>
      <vt:lpstr>Задание № 4</vt:lpstr>
      <vt:lpstr>Слайд 19</vt:lpstr>
      <vt:lpstr>Слайд 20</vt:lpstr>
      <vt:lpstr>Задание № 5</vt:lpstr>
      <vt:lpstr>Задание № 6</vt:lpstr>
      <vt:lpstr>Задание № 7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серж</cp:lastModifiedBy>
  <cp:revision>245</cp:revision>
  <dcterms:created xsi:type="dcterms:W3CDTF">2012-04-26T17:06:14Z</dcterms:created>
  <dcterms:modified xsi:type="dcterms:W3CDTF">2021-02-07T13:30:07Z</dcterms:modified>
</cp:coreProperties>
</file>