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F3F44-63A1-4685-8890-07D832414C7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7BFD3-11F3-4B5A-8916-83DE41E2D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«Угадай след</a:t>
            </a:r>
            <a:r>
              <a:rPr lang="ru-RU" sz="6600" b="1" dirty="0" smtClean="0">
                <a:solidFill>
                  <a:srgbClr val="FF0000"/>
                </a:solidFill>
              </a:rPr>
              <a:t>»</a:t>
            </a:r>
            <a:r>
              <a:rPr lang="ru-RU" sz="6600" dirty="0" smtClean="0"/>
              <a:t> 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http://zoozel.ru/gallery/images/226565_sled-burogo-medvedy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143117"/>
            <a:ext cx="5357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6" name="Рисунок 5" descr="https://ds04.infourok.ru/uploads/ex/0037/0002f9ee-640de8a7/hello_html_566ed16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http://img-fotki.yandex.ru/get/6437/3199755.27/0_868be_96448858_X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http://st.depositphotos.com/1438255/3568/i/950/depositphotos_35688127-stock-photo-marmot-paw-track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http://img0.liveinternet.ru/images/foto/b/3/80/2452080/f_1380465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http://u2.spb.ru/img/dfce3aa16bc49581f07062ac21b2535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   </a:t>
            </a:r>
            <a:endParaRPr lang="ru-RU" sz="4400" b="1" dirty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http://merjevich.ru/files/styles/large/public/photo/107.jpg?itok=EO7jQVrQ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18</Words>
  <Application>Microsoft Office PowerPoint</Application>
  <PresentationFormat>Экран (4:3)</PresentationFormat>
  <Paragraphs>23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«Угадай след» 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</cp:revision>
  <dcterms:created xsi:type="dcterms:W3CDTF">2017-03-23T15:58:32Z</dcterms:created>
  <dcterms:modified xsi:type="dcterms:W3CDTF">2017-06-13T19:49:21Z</dcterms:modified>
</cp:coreProperties>
</file>