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2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195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911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367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012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02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56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92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10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2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200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9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B2371-7E40-418C-82C9-DF8C283EFED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C2BB3-B181-45D4-AA25-54BB507D6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029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5354" y="1713048"/>
            <a:ext cx="1729047" cy="2394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Музыкальный</a:t>
            </a:r>
          </a:p>
          <a:p>
            <a:pPr algn="ctr"/>
            <a:r>
              <a:rPr lang="ru-RU" dirty="0" smtClean="0"/>
              <a:t>зал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1924401" y="1932137"/>
            <a:ext cx="498763" cy="491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2556312" y="1935416"/>
            <a:ext cx="498763" cy="4917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154685" y="2004351"/>
            <a:ext cx="498763" cy="491771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782989" y="1981855"/>
            <a:ext cx="601980" cy="4273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783828" y="2687413"/>
            <a:ext cx="516788" cy="3668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844706" y="3351102"/>
            <a:ext cx="516788" cy="3668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819068" y="3934275"/>
            <a:ext cx="542426" cy="3850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3799389" y="4658543"/>
            <a:ext cx="493662" cy="35045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408217" y="5654075"/>
            <a:ext cx="3307079" cy="1070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Зал хореографии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360" y="5096232"/>
            <a:ext cx="560869" cy="4201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856" y="4589726"/>
            <a:ext cx="606064" cy="4540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297" y="4575672"/>
            <a:ext cx="659439" cy="45984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128" y="4561367"/>
            <a:ext cx="653276" cy="45554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619" y="4565089"/>
            <a:ext cx="674616" cy="4704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347" y="4539262"/>
            <a:ext cx="743663" cy="518571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7115673" y="5362017"/>
            <a:ext cx="2310939" cy="1428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Зимний сад</a:t>
            </a:r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332" y="4358568"/>
            <a:ext cx="870179" cy="606793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9676485" y="2195529"/>
            <a:ext cx="2460332" cy="34311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890" y="4484888"/>
            <a:ext cx="640611" cy="44671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421" y="3031218"/>
            <a:ext cx="550106" cy="41563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240" y="3809852"/>
            <a:ext cx="550106" cy="41563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590" y="2349544"/>
            <a:ext cx="550106" cy="41563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197" y="3775231"/>
            <a:ext cx="550106" cy="41563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169" y="3745859"/>
            <a:ext cx="550106" cy="41563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093" y="2367543"/>
            <a:ext cx="550106" cy="41563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554" y="3845350"/>
            <a:ext cx="550106" cy="41563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31025" y="1263535"/>
            <a:ext cx="86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этаж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269438" y="5000883"/>
            <a:ext cx="86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 этаж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46866" y="3822312"/>
            <a:ext cx="1112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Лестница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вверх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08241" y="157776"/>
            <a:ext cx="63968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Карта передвижения</a:t>
            </a:r>
          </a:p>
          <a:p>
            <a:pPr algn="ctr"/>
            <a:r>
              <a:rPr lang="ru-RU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«В поисках Осени» 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841" y="4501101"/>
            <a:ext cx="596003" cy="4464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4052006" y="5322232"/>
            <a:ext cx="493662" cy="35045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807" y="3809852"/>
            <a:ext cx="550106" cy="415636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915" y="5073876"/>
            <a:ext cx="550106" cy="415636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363" y="2409204"/>
            <a:ext cx="550106" cy="323364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10326476" y="4260986"/>
            <a:ext cx="11603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8994486" y="4309152"/>
            <a:ext cx="896446" cy="128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8961094" y="4553599"/>
            <a:ext cx="0" cy="900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6406648" y="4501101"/>
            <a:ext cx="25860" cy="12357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6594894" y="4531828"/>
            <a:ext cx="154132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8335719" y="4544567"/>
            <a:ext cx="2017507" cy="18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2243932" y="2443942"/>
            <a:ext cx="192861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422422" y="2110313"/>
            <a:ext cx="16625" cy="312150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4572974" y="5177395"/>
            <a:ext cx="653916" cy="2078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0" name="Рисунок 4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660" y="4498806"/>
            <a:ext cx="592506" cy="41316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493" y="4539262"/>
            <a:ext cx="611439" cy="4263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3" t="6809" r="14180" b="3404"/>
          <a:stretch/>
        </p:blipFill>
        <p:spPr>
          <a:xfrm flipH="1">
            <a:off x="4661531" y="5654075"/>
            <a:ext cx="566797" cy="299258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0074241" y="5203180"/>
            <a:ext cx="1844285" cy="37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 зал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334397" y="2496122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98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22</Words>
  <Application>Microsoft Office PowerPoint</Application>
  <PresentationFormat>Широкоэкранный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</dc:creator>
  <cp:lastModifiedBy>Денис</cp:lastModifiedBy>
  <cp:revision>11</cp:revision>
  <dcterms:created xsi:type="dcterms:W3CDTF">2020-04-11T14:48:00Z</dcterms:created>
  <dcterms:modified xsi:type="dcterms:W3CDTF">2020-04-14T06:04:29Z</dcterms:modified>
</cp:coreProperties>
</file>