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5" r:id="rId6"/>
    <p:sldId id="264" r:id="rId7"/>
    <p:sldId id="268" r:id="rId8"/>
    <p:sldId id="269" r:id="rId9"/>
    <p:sldId id="270" r:id="rId10"/>
    <p:sldId id="271" r:id="rId11"/>
    <p:sldId id="272" r:id="rId12"/>
    <p:sldId id="273" r:id="rId13"/>
    <p:sldId id="281" r:id="rId14"/>
    <p:sldId id="278" r:id="rId15"/>
    <p:sldId id="279" r:id="rId16"/>
    <p:sldId id="277" r:id="rId17"/>
    <p:sldId id="280" r:id="rId18"/>
    <p:sldId id="275" r:id="rId19"/>
    <p:sldId id="274" r:id="rId20"/>
    <p:sldId id="282" r:id="rId21"/>
    <p:sldId id="283" r:id="rId22"/>
    <p:sldId id="285" r:id="rId23"/>
    <p:sldId id="258" r:id="rId24"/>
    <p:sldId id="286" r:id="rId25"/>
    <p:sldId id="287" r:id="rId26"/>
    <p:sldId id="288" r:id="rId27"/>
    <p:sldId id="289" r:id="rId28"/>
    <p:sldId id="294" r:id="rId29"/>
    <p:sldId id="295" r:id="rId30"/>
    <p:sldId id="297" r:id="rId31"/>
    <p:sldId id="298" r:id="rId32"/>
    <p:sldId id="300" r:id="rId33"/>
    <p:sldId id="304" r:id="rId34"/>
    <p:sldId id="30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7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gif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4.gif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5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50.png"/><Relationship Id="rId5" Type="http://schemas.microsoft.com/office/2007/relationships/media" Target="../media/media4.mp3"/><Relationship Id="rId15" Type="http://schemas.openxmlformats.org/officeDocument/2006/relationships/image" Target="../media/image53.gif"/><Relationship Id="rId10" Type="http://schemas.openxmlformats.org/officeDocument/2006/relationships/image" Target="../media/image49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gif"/><Relationship Id="rId7" Type="http://schemas.openxmlformats.org/officeDocument/2006/relationships/image" Target="../media/image59.pn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gif"/><Relationship Id="rId4" Type="http://schemas.openxmlformats.org/officeDocument/2006/relationships/image" Target="../media/image56.gif"/><Relationship Id="rId9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gif"/><Relationship Id="rId4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Классик\Downloads\0_6d223_52be1992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02531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374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100" dirty="0" err="1" smtClean="0">
                <a:latin typeface="ampir-deco"/>
              </a:rPr>
              <a:t>Квест</a:t>
            </a:r>
            <a:r>
              <a:rPr lang="ru-RU" sz="3100" dirty="0" smtClean="0">
                <a:latin typeface="ampir-deco"/>
              </a:rPr>
              <a:t> – игра для детей и родителей </a:t>
            </a:r>
            <a:r>
              <a:rPr lang="en-US" sz="3100" dirty="0" smtClean="0">
                <a:latin typeface="ampir-deco"/>
              </a:rPr>
              <a:t/>
            </a:r>
            <a:br>
              <a:rPr lang="en-US" sz="3100" dirty="0" smtClean="0">
                <a:latin typeface="ampir-deco"/>
              </a:rPr>
            </a:br>
            <a:r>
              <a:rPr lang="ru-RU" sz="5300" dirty="0" smtClean="0">
                <a:latin typeface="ampir-deco"/>
              </a:rPr>
              <a:t>«В гостях у сказок»</a:t>
            </a:r>
            <a:br>
              <a:rPr lang="ru-RU" sz="5300" dirty="0" smtClean="0">
                <a:latin typeface="ampir-deco"/>
              </a:rPr>
            </a:br>
            <a:r>
              <a:rPr lang="ru-RU" sz="1800" dirty="0" smtClean="0">
                <a:latin typeface="ampir-deco"/>
              </a:rPr>
              <a:t>старший дошкольный возраст</a:t>
            </a:r>
            <a:endParaRPr lang="ru-RU" sz="5300" dirty="0">
              <a:latin typeface="ampir-deco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5301208"/>
            <a:ext cx="4122011" cy="1368152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chemeClr val="tx1"/>
                </a:solidFill>
                <a:latin typeface="ampir-deco"/>
              </a:rPr>
              <a:t>Автор: учитель – логопед </a:t>
            </a:r>
            <a:endParaRPr lang="en-US" sz="1400" b="1" dirty="0" smtClean="0">
              <a:solidFill>
                <a:schemeClr val="tx1"/>
              </a:solidFill>
              <a:latin typeface="ampir-deco"/>
            </a:endParaRPr>
          </a:p>
          <a:p>
            <a:pPr algn="l"/>
            <a:r>
              <a:rPr lang="ru-RU" sz="1400" b="1" dirty="0">
                <a:solidFill>
                  <a:schemeClr val="tx1"/>
                </a:solidFill>
                <a:latin typeface="ampir-deco"/>
              </a:rPr>
              <a:t>м</a:t>
            </a:r>
            <a:r>
              <a:rPr lang="ru-RU" sz="1400" b="1" dirty="0" smtClean="0">
                <a:solidFill>
                  <a:schemeClr val="tx1"/>
                </a:solidFill>
                <a:latin typeface="ampir-deco"/>
              </a:rPr>
              <a:t>униципального бюджетного</a:t>
            </a:r>
          </a:p>
          <a:p>
            <a:pPr algn="l"/>
            <a:r>
              <a:rPr lang="ru-RU" sz="1400" b="1" dirty="0" smtClean="0">
                <a:solidFill>
                  <a:schemeClr val="tx1"/>
                </a:solidFill>
                <a:latin typeface="ampir-deco"/>
              </a:rPr>
              <a:t>дошкольного образовательного</a:t>
            </a:r>
          </a:p>
          <a:p>
            <a:pPr algn="l"/>
            <a:r>
              <a:rPr lang="ru-RU" sz="1400" b="1" dirty="0" smtClean="0">
                <a:solidFill>
                  <a:schemeClr val="tx1"/>
                </a:solidFill>
                <a:latin typeface="ampir-deco"/>
              </a:rPr>
              <a:t>учреждения детского сада №10 </a:t>
            </a:r>
          </a:p>
          <a:p>
            <a:pPr algn="l"/>
            <a:r>
              <a:rPr lang="ru-RU" sz="1400" b="1" dirty="0" smtClean="0">
                <a:solidFill>
                  <a:schemeClr val="tx1"/>
                </a:solidFill>
                <a:latin typeface="ampir-deco"/>
              </a:rPr>
              <a:t>Наталия Григорьевна Фишер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Классик\Downloads\previ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330" y="1772815"/>
            <a:ext cx="332786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лассик\Downloads\4230102426570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330" y="3501008"/>
            <a:ext cx="3327862" cy="179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Классик\Downloads\2438558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520"/>
            <a:ext cx="3133725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73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Классик\Downloads\hello_html_21accf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76872"/>
            <a:ext cx="3072507" cy="307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Классик\Downloads\img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3456384" cy="212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30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Классик\Downloads\0_8d9e0_8dcdd1f0_M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825" y="1958419"/>
            <a:ext cx="2806349" cy="363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42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Классик\Downloads\8b3e961f63d949e687bc67348e00082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836712"/>
            <a:ext cx="3960440" cy="553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07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Классик\Downloads\img1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08920"/>
            <a:ext cx="2915816" cy="252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8389440" y="34290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6" name="Picture 4" descr="C:\Users\Классик\Downloads\431467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940" y="-819472"/>
            <a:ext cx="3761953" cy="529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19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Классик\Downloads\d568f542dbadcf6f0b1d632931bb7d7a (1)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790" y="2043702"/>
            <a:ext cx="1800200" cy="135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Классик\Downloads\medved-animatsionnaya-kartinka-053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674" y="3356992"/>
            <a:ext cx="2228316" cy="219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Классик\Downloads\634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077072"/>
            <a:ext cx="1656184" cy="110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Классик\Downloads\131710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772" y="2564904"/>
            <a:ext cx="584901" cy="77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Классик\Downloads\116158447_Kolobok (1)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2338565" cy="229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36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Классик\Downloads\goldilocks-and-the-three-bears-clip-art-87335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16832"/>
            <a:ext cx="345638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03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Классик\Downloads\2144447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16833"/>
            <a:ext cx="3384376" cy="349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83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Классик\Downloads\hello_html_m31d6bf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092" y="2420888"/>
            <a:ext cx="32491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52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Классик\Downloads\0_60913_28c9063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3976442" cy="377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87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Классик\Downloads\artage-io-thumb-ba8ef9c66e5f4a2a085c8729df03905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27467"/>
            <a:ext cx="3633587" cy="613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Классик\Downloads\875a8375f91de049494d6073098e8a2f_6a54f034732b1f8533df44d0c17bb43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22155"/>
            <a:ext cx="1203948" cy="191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Классик\Downloads\jivotniea-34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256" y="0"/>
            <a:ext cx="1466070" cy="191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Классик\Downloads\395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437" y="277923"/>
            <a:ext cx="780284" cy="91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Классик\Downloads\116158447_Kolobok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625" y="672859"/>
            <a:ext cx="885196" cy="86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Классик\Downloads\07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04641"/>
            <a:ext cx="1009567" cy="141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19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Классик\Downloads\0_16e453_bcb2ba8c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742" y="1623534"/>
            <a:ext cx="1953772" cy="365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90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Классик\Downloads\319f893c55ba9443fc20a5c60cbd1b7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60848"/>
            <a:ext cx="4503490" cy="3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5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Классик\Downloads\0_e5a72_220226c2_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225" y="1968425"/>
            <a:ext cx="3362325" cy="450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Классик\Downloads\uosd7u8045a9b79em8fc078cs6u3fadl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18308"/>
            <a:ext cx="4178537" cy="2785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Классик\Downloads\pic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908720"/>
            <a:ext cx="4178537" cy="271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Классик\Downloads\0_e5891_dd108c34_L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63336"/>
            <a:ext cx="47625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15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Наталия\Desktop\1074683-large-enchanted-forest-background-1920x1080-m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zvuki_lesa_-_zvuki_lesa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dictaphone.audio (1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4225815" y="1393094"/>
            <a:ext cx="609600" cy="609600"/>
          </a:xfrm>
        </p:spPr>
      </p:pic>
      <p:pic>
        <p:nvPicPr>
          <p:cNvPr id="14338" name="Picture 2" descr="C:\Users\Классик\Downloads\0_ab21f_6813944f_orig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43600"/>
            <a:ext cx="3600400" cy="492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Классик\Downloads\1533031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08045"/>
            <a:ext cx="2986091" cy="237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лассик\Downloads\0_e5a72_220226c2_L.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5794"/>
            <a:ext cx="3362325" cy="624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Классик\Downloads\sorolka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5794"/>
            <a:ext cx="1467156" cy="15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Классик\Downloads\krolik-animatsionnaya-kartinka-0123.gif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1432652" cy="182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dictaphone.audio (2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7020272" y="3903245"/>
            <a:ext cx="609600" cy="609600"/>
          </a:xfrm>
          <a:prstGeom prst="rect">
            <a:avLst/>
          </a:prstGeom>
        </p:spPr>
      </p:pic>
      <p:pic>
        <p:nvPicPr>
          <p:cNvPr id="6" name="dictaphone.audio (3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0736" y="836712"/>
            <a:ext cx="609600" cy="609600"/>
          </a:xfrm>
          <a:prstGeom prst="rect">
            <a:avLst/>
          </a:prstGeom>
        </p:spPr>
      </p:pic>
      <p:pic>
        <p:nvPicPr>
          <p:cNvPr id="7" name="dictaphone.audio (4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720725" y="42080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7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1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53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4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Классик\Downloads\23975781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66" y="305513"/>
            <a:ext cx="27241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лассик\Downloads\2222209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177" y="3948599"/>
            <a:ext cx="2399822" cy="188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Классик\Downloads\dogs-49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395" y="4802132"/>
            <a:ext cx="1837568" cy="205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Классик\Downloads\koza-animatsionnaya-kartinka-000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103" y="3385119"/>
            <a:ext cx="3374019" cy="362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Классик\Downloads\skazka_1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30137"/>
            <a:ext cx="1828030" cy="308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Классик\Downloads\1564569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185" y="1468004"/>
            <a:ext cx="2077875" cy="330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Классик\Downloads\Emelya-i-shhuk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3"/>
            <a:ext cx="1749663" cy="270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Классик\Downloads\109177845_medved15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968" y="2970252"/>
            <a:ext cx="2708903" cy="383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37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Классик\Downloads\212554898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20880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91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Классик\Downloads\VASILIS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348880"/>
            <a:ext cx="2982450" cy="453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Классик\Downloads\87010807_large_Lebedi_na_prozr_fone__17_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410445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Классик\Downloads\i_01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6362"/>
            <a:ext cx="4457700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Классик\Downloads\1080199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97152"/>
            <a:ext cx="195101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0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лассик\Downloads\579f9e0501c3f1564781438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16" y="161256"/>
            <a:ext cx="7865611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лассик\Downloads\hello_html_m37c1b93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3672408" cy="315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67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лассик\Downloads\579f9e0501c3f1564781438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85" y="133756"/>
            <a:ext cx="7865611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лассик\Downloads\2049176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96752"/>
            <a:ext cx="2741237" cy="314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56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Классик\Downloads\0_19c579_f5ab8ff6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332655"/>
            <a:ext cx="6696744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89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лассик\Downloads\579f9e0501c3f1564781438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5" y="31010"/>
            <a:ext cx="7865611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Классик\Downloads\2494257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492" y="332656"/>
            <a:ext cx="4607793" cy="433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57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лассик\Downloads\579f9e0501c3f1564781438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84" y="125907"/>
            <a:ext cx="7865611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Классик\Downloads\hello_html_4f7e2ba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911173"/>
            <a:ext cx="2670422" cy="354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03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лассик\Downloads\579f9e0501c3f1564781438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85" y="-243408"/>
            <a:ext cx="7865611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Классик\Downloads\Konek-gorbunok-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6792"/>
            <a:ext cx="338437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72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1" name="Picture 3" descr="C:\Users\Классик\Downloads\NF4996F8EAB6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4693344" cy="469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Классик\Downloads\9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1516"/>
            <a:ext cx="3888432" cy="583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58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mpir-deco"/>
              </a:rPr>
              <a:t>Вот и сказочкам конец</a:t>
            </a:r>
            <a:r>
              <a:rPr lang="en-US" dirty="0" smtClean="0">
                <a:latin typeface="ampir-deco"/>
              </a:rPr>
              <a:t>,</a:t>
            </a:r>
            <a:r>
              <a:rPr lang="ru-RU" dirty="0" smtClean="0">
                <a:latin typeface="ampir-deco"/>
              </a:rPr>
              <a:t/>
            </a:r>
            <a:br>
              <a:rPr lang="ru-RU" dirty="0" smtClean="0">
                <a:latin typeface="ampir-deco"/>
              </a:rPr>
            </a:br>
            <a:r>
              <a:rPr lang="en-US" dirty="0" smtClean="0">
                <a:latin typeface="ampir-deco"/>
              </a:rPr>
              <a:t> </a:t>
            </a:r>
            <a:r>
              <a:rPr lang="ru-RU" dirty="0" smtClean="0">
                <a:latin typeface="ampir-deco"/>
              </a:rPr>
              <a:t>а кто слушал- молодец!</a:t>
            </a:r>
            <a:endParaRPr lang="ru-RU" dirty="0">
              <a:latin typeface="ampir-deco"/>
            </a:endParaRPr>
          </a:p>
        </p:txBody>
      </p:sp>
      <p:pic>
        <p:nvPicPr>
          <p:cNvPr id="15362" name="Picture 2" descr="C:\Users\Классик\Downloads\book-zbroe-759x7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6561713" cy="663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774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F:\Новая папка\9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8275"/>
            <a:ext cx="4536504" cy="612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8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F:\Новая папка\23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832695"/>
            <a:ext cx="3816424" cy="579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48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F:\Новая папка\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5433070" cy="488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3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772816"/>
            <a:ext cx="3744416" cy="35283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539552" y="4930627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1266" name="Picture 2" descr="C:\Users\Классик\Downloads\135f4b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91" y="167484"/>
            <a:ext cx="6406033" cy="642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Классик\Downloads\closed-lock-clip-art-at-clkercom-vector-online-royalty-6048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944001"/>
            <a:ext cx="51555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Классик\Downloads\d568f542dbadcf6f0b1d632931bb7d7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90" y="3980894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Классик\Downloads\artage-io-thumb-e76f141f3575d482309c6c16f4732f4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56461"/>
            <a:ext cx="1784019" cy="178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Классик\Downloads\key-image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049" y="5157192"/>
            <a:ext cx="756896" cy="75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25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Классик\Downloads\and-numbers-on-pinterest-clipart-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76872"/>
            <a:ext cx="1080120" cy="148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Классик\Downloads\8992cf60188ed0e0f7e50e7da0389823_i-767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3016"/>
            <a:ext cx="1685652" cy="168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Классик\Downloads\img_56cae440c70a7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2801156" cy="294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Классик\Downloads\3e5ff1c84b6ab792f29c6d32f863ef5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5" y="3542545"/>
            <a:ext cx="3373958" cy="229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Классик\Downloads\13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307" y="2276872"/>
            <a:ext cx="2886348" cy="24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16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Классик\Downloads\zagadki-s-gryadki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97297"/>
            <a:ext cx="4058585" cy="304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Классик\Downloads\0_94ca3_716626b_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391" y="2492896"/>
            <a:ext cx="25908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0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29</Words>
  <Application>Microsoft Office PowerPoint</Application>
  <PresentationFormat>Экран (4:3)</PresentationFormat>
  <Paragraphs>7</Paragraphs>
  <Slides>34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Квест – игра для детей и родителей  «В гостях у сказок» старший дошкольный возраст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Вот и сказочкам конец,  а кто слушал- молодец!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Наталия</dc:creator>
  <cp:lastModifiedBy>Классик</cp:lastModifiedBy>
  <cp:revision>40</cp:revision>
  <dcterms:created xsi:type="dcterms:W3CDTF">2018-05-02T10:58:06Z</dcterms:created>
  <dcterms:modified xsi:type="dcterms:W3CDTF">2025-03-10T12:38:08Z</dcterms:modified>
</cp:coreProperties>
</file>