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67" r:id="rId15"/>
    <p:sldId id="271" r:id="rId16"/>
    <p:sldId id="273" r:id="rId17"/>
    <p:sldId id="272" r:id="rId18"/>
    <p:sldId id="274" r:id="rId19"/>
    <p:sldId id="275" r:id="rId20"/>
    <p:sldId id="276" r:id="rId21"/>
    <p:sldId id="27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3.jpeg"/><Relationship Id="rId7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image" Target="../media/image11.jpeg"/><Relationship Id="rId4" Type="http://schemas.openxmlformats.org/officeDocument/2006/relationships/image" Target="../media/image12.jpeg"/><Relationship Id="rId9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Презентация по английскому языку на тему &quot;My house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271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is a ball </a:t>
            </a:r>
            <a:r>
              <a:rPr lang="en-US" dirty="0" smtClean="0">
                <a:solidFill>
                  <a:srgbClr val="0070C0"/>
                </a:solidFill>
              </a:rPr>
              <a:t>under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next </a:t>
            </a:r>
            <a:r>
              <a:rPr lang="en-US" dirty="0">
                <a:solidFill>
                  <a:srgbClr val="0070C0"/>
                </a:solidFill>
              </a:rPr>
              <a:t>to </a:t>
            </a:r>
            <a:r>
              <a:rPr lang="en-US" dirty="0" smtClean="0"/>
              <a:t>the table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PREPOSI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5715000" cy="511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400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Урок c «there is», «there are»🇬🇧Граммати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889298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674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</a:t>
            </a:r>
            <a:r>
              <a:rPr lang="en-US" dirty="0" smtClean="0">
                <a:solidFill>
                  <a:srgbClr val="00B050"/>
                </a:solidFill>
              </a:rPr>
              <a:t>is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 lamp on the table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Lamp on the Table Graphic by curutdesign · Creative Fabr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43183"/>
            <a:ext cx="7992888" cy="531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7852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</a:t>
            </a:r>
            <a:r>
              <a:rPr lang="en-US" dirty="0" smtClean="0">
                <a:solidFill>
                  <a:srgbClr val="00B050"/>
                </a:solidFill>
              </a:rPr>
              <a:t>are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four</a:t>
            </a:r>
            <a:r>
              <a:rPr lang="en-US" dirty="0" smtClean="0"/>
              <a:t> books on the table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Table With Books Icon Over White Background, Vector Illustration Royalty  Free Cliparts, Vectors, And Stock Illustration. Image 115035827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88840"/>
            <a:ext cx="5328592" cy="4440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104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artoon Couch Stock Illustrations – 14,584 Cartoon Couch Stock  Illustrations, Vectors &amp; Clipart - Dreamstim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085184"/>
            <a:ext cx="2222644" cy="154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artoon Couch Stock Illustrations – 14,584 Cartoon Couch Stock  Illustrations, Vectors &amp; Clipart - Dreamstim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356" y="959619"/>
            <a:ext cx="2222644" cy="154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Mirror Icon. Cartoon Illustration Of Mirror Vector Icon For Web Design  Клипарты, векторы, и Набор Иллюстраций Без Оплаты Отчислений. Image  67933187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Cartoon Box: изображения, стоковые фотографии и векторная графика |  Shutterstoc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985792"/>
            <a:ext cx="254754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Cartoon Box: изображения, стоковые фотографии и векторная графика |  Shutterstoc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64020"/>
            <a:ext cx="254754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Reading lamp icon, cartoon style - Stock Vector , #Affiliate, #icon, #lamp,  #Reading, #cartoon #A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327" y="116632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Reading lamp icon, cartoon style - Stock Vector , #Affiliate, #icon, #lamp,  #Reading, #cartoon #A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6594" y="5114975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Reading lamp icon, cartoon style - Stock Vector , #Affiliate, #icon, #lamp,  #Reading, #cartoon #A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148" y="3780144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Premium Vector | Book carto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808" y="2564904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4" descr="Premium Vector | Book carto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171767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4" descr="Premium Vector | Book cartoon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566" y="-223838"/>
            <a:ext cx="1257003" cy="1257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Premium Vector | Book cartoo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6594" y="-315416"/>
            <a:ext cx="1142461" cy="1142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Illustration Of A Cartoon Wooden Children Bed For Boys And Girls With  Pillows And Green Blanket Клипарты, векторы, и Набор Иллюстраций Без Оплаты  Отчислений. Image 44194034.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085" y="1312845"/>
            <a:ext cx="2232248" cy="1811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Cartoon Kids Toys In Cardboard Toy Box. Children Holiday Gift Boxes With  Child Playthings. Plaything Vector Illustration Stock Vector - Illustration  of duck, cartoon: 11807601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268" y="2563312"/>
            <a:ext cx="2448272" cy="213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485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78528" y="274638"/>
            <a:ext cx="1808271" cy="4450506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True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or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False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54" y="4878140"/>
            <a:ext cx="8656746" cy="197986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1. There is a lamp under the table.         </a:t>
            </a:r>
          </a:p>
          <a:p>
            <a:pPr marL="0" indent="0">
              <a:buNone/>
            </a:pPr>
            <a:r>
              <a:rPr lang="en-US" sz="2400" dirty="0" smtClean="0"/>
              <a:t>2. There are toys next to the bed.</a:t>
            </a:r>
          </a:p>
          <a:p>
            <a:pPr marL="0" indent="0">
              <a:buNone/>
            </a:pPr>
            <a:r>
              <a:rPr lang="en-US" sz="2400" dirty="0" smtClean="0"/>
              <a:t>3. There are books on the shelf.</a:t>
            </a:r>
          </a:p>
          <a:p>
            <a:pPr marL="0" indent="0">
              <a:buNone/>
            </a:pPr>
            <a:r>
              <a:rPr lang="en-US" sz="2400" dirty="0" smtClean="0"/>
              <a:t>4. There is a chair behind the table.</a:t>
            </a:r>
            <a:endParaRPr lang="ru-RU" sz="2400" dirty="0"/>
          </a:p>
        </p:txBody>
      </p:sp>
      <p:pic>
        <p:nvPicPr>
          <p:cNvPr id="4" name="Рисунок 3" descr="Сообщество иллюстраторов | Иллюстрация Иллюстрация детской комнаты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4" y="26105"/>
            <a:ext cx="6848475" cy="48520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71670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78528" y="274638"/>
            <a:ext cx="1808271" cy="4450506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True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or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False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54" y="4878140"/>
            <a:ext cx="8656746" cy="19798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 smtClean="0"/>
              <a:t>1. There is a lamp under the table -  </a:t>
            </a:r>
            <a:r>
              <a:rPr lang="en-US" dirty="0" smtClean="0">
                <a:solidFill>
                  <a:srgbClr val="FF0000"/>
                </a:solidFill>
              </a:rPr>
              <a:t>false 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  </a:t>
            </a:r>
          </a:p>
          <a:p>
            <a:pPr marL="0" indent="0">
              <a:buNone/>
            </a:pPr>
            <a:r>
              <a:rPr lang="en-US" sz="2400" dirty="0" smtClean="0"/>
              <a:t>2. There are toys next to the bed - </a:t>
            </a:r>
            <a:r>
              <a:rPr lang="en-US" dirty="0" smtClean="0">
                <a:solidFill>
                  <a:srgbClr val="00B050"/>
                </a:solidFill>
              </a:rPr>
              <a:t>true</a:t>
            </a:r>
          </a:p>
          <a:p>
            <a:pPr marL="0" indent="0">
              <a:buNone/>
            </a:pPr>
            <a:r>
              <a:rPr lang="en-US" sz="2400" dirty="0" smtClean="0"/>
              <a:t>3. There are books on the shelf - </a:t>
            </a:r>
            <a:r>
              <a:rPr lang="en-US" dirty="0" smtClean="0">
                <a:solidFill>
                  <a:srgbClr val="00B050"/>
                </a:solidFill>
              </a:rPr>
              <a:t>true</a:t>
            </a:r>
          </a:p>
          <a:p>
            <a:pPr marL="0" indent="0">
              <a:buNone/>
            </a:pPr>
            <a:r>
              <a:rPr lang="en-US" sz="2400" dirty="0" smtClean="0"/>
              <a:t>4. There is a chair behind the table - </a:t>
            </a:r>
            <a:r>
              <a:rPr lang="en-US" dirty="0" smtClean="0">
                <a:solidFill>
                  <a:srgbClr val="FF0000"/>
                </a:solidFill>
              </a:rPr>
              <a:t>false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Сообщество иллюстраторов | Иллюстрация Иллюстрация детской комнаты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4" y="26105"/>
            <a:ext cx="6848475" cy="48520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06321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artoon Bookshelves HD Stock Images | Shutter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6514306" cy="412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8887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preposition- drag and dr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572" y="836712"/>
            <a:ext cx="6827912" cy="5325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5752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ouse, prepositions and family - Baambooz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7645159" cy="557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498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507288" cy="60095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1.                                                4.</a:t>
            </a:r>
          </a:p>
          <a:p>
            <a:pPr marL="0" indent="0">
              <a:buNone/>
            </a:pPr>
            <a:r>
              <a:rPr lang="en-US" dirty="0" smtClean="0"/>
              <a:t> 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???</a:t>
            </a:r>
          </a:p>
          <a:p>
            <a:pPr marL="0" indent="0">
              <a:buNone/>
            </a:pPr>
            <a:r>
              <a:rPr lang="en-US" dirty="0" smtClean="0"/>
              <a:t>                                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???</a:t>
            </a:r>
            <a:r>
              <a:rPr lang="en-US" dirty="0" smtClean="0"/>
              <a:t>           5.</a:t>
            </a:r>
          </a:p>
          <a:p>
            <a:pPr marL="0" indent="0">
              <a:buNone/>
            </a:pPr>
            <a:r>
              <a:rPr lang="en-US" dirty="0" smtClean="0"/>
              <a:t>2.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 ???              </a:t>
            </a:r>
            <a:r>
              <a:rPr lang="en-US" dirty="0" smtClean="0"/>
              <a:t>6. </a:t>
            </a:r>
          </a:p>
          <a:p>
            <a:pPr marL="0" indent="0">
              <a:buNone/>
            </a:pPr>
            <a:r>
              <a:rPr lang="en-US" dirty="0" smtClean="0"/>
              <a:t>3.</a:t>
            </a:r>
            <a:endParaRPr lang="en-US" dirty="0"/>
          </a:p>
        </p:txBody>
      </p:sp>
      <p:pic>
        <p:nvPicPr>
          <p:cNvPr id="2050" name="Picture 2" descr="Cartoon Couch Stock Illustrations – 14,584 Cartoon Couch Stock  Illustrations, Vectors &amp; Clipart - Dreamstim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2222644" cy="154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irror Icon. Cartoon Illustration Of Mirror Vector Icon For Web Design  Клипарты, векторы, и Набор Иллюстраций Без Оплаты Отчислений. Image  67933187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4864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artoon Glass Images, Stock Photos &amp; Vectors | Shutterstoc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10" y="4797152"/>
            <a:ext cx="1152128" cy="173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artoon Rocket png download - 1945*1872 - Free Transparent Cooking Ranges  png Download. - CleanPNG / Kiss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16632"/>
            <a:ext cx="1560641" cy="152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Refrigerator Cartoon Illustration Refrigerator ⬇ Vector Image by ©  larryrains | Vector Stock 27074228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060848"/>
            <a:ext cx="162653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Table Wardrobe Cupboard Kitchen Cabinet Clip Art - Cartoon - Cliparts  Transparent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659" y="4631651"/>
            <a:ext cx="2714188" cy="189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2302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Lamp on the Table Graphic by curutdesign · Creative Fabr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7992888" cy="531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6755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Интерьер детской спальни. детская комната. векторная иллюстрация | Премиум  векторы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676456" cy="6669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8036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91264" cy="6552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1.                                            4.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2.                                           5.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3.                                            6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   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7.</a:t>
            </a:r>
            <a:endParaRPr lang="ru-RU" dirty="0"/>
          </a:p>
        </p:txBody>
      </p:sp>
      <p:pic>
        <p:nvPicPr>
          <p:cNvPr id="3074" name="Picture 2" descr="Chair Cartoon Images, Stock Photos &amp; Vectors | Shutter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0648"/>
            <a:ext cx="1728192" cy="186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llustration Of A Cartoon Wooden Children Bed For Boys And Girls With  Pillows And Green Blanket Клипарты, векторы, и Набор Иллюстраций Без Оплаты  Отчислений. Image 44194034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55842"/>
            <a:ext cx="2232248" cy="1811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Reading lamp icon, cartoon style - Stock Vector , #Affiliate, #icon, #lamp,  #Reading, #cartoon #A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149080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artoon Kids Toys In Cardboard Toy Box. Children Holiday Gift Boxes With  Child Playthings. Plaything Vector Illustration Stock Vector - Illustration  of duck, cartoon: 11807601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2448272" cy="213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Cartoon Box: изображения, стоковые фотографии и векторная графика |  Shutterstock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321684"/>
            <a:ext cx="254754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Premium Vector | Book cartoo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274" y="4149080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Boxwood Mantle Shel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859" y="5517232"/>
            <a:ext cx="2188501" cy="164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2632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445624" cy="6408712"/>
          </a:xfrm>
        </p:spPr>
        <p:txBody>
          <a:bodyPr/>
          <a:lstStyle/>
          <a:p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</a:p>
          <a:p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</a:p>
          <a:p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Under</a:t>
            </a:r>
          </a:p>
          <a:p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 front of</a:t>
            </a:r>
          </a:p>
          <a:p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Next to</a:t>
            </a:r>
          </a:p>
          <a:p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Behind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769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is a book </a:t>
            </a:r>
            <a:r>
              <a:rPr lang="en-US" dirty="0" smtClean="0">
                <a:solidFill>
                  <a:srgbClr val="0070C0"/>
                </a:solidFill>
              </a:rPr>
              <a:t>on</a:t>
            </a:r>
            <a:r>
              <a:rPr lang="en-US" dirty="0" smtClean="0">
                <a:solidFill>
                  <a:srgbClr val="FF0000"/>
                </a:solidFill>
              </a:rPr>
              <a:t> / </a:t>
            </a:r>
            <a:r>
              <a:rPr lang="en-US" dirty="0" smtClean="0">
                <a:solidFill>
                  <a:srgbClr val="0070C0"/>
                </a:solidFill>
              </a:rPr>
              <a:t>under</a:t>
            </a:r>
            <a:r>
              <a:rPr lang="en-US" dirty="0" smtClean="0"/>
              <a:t> the table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Action–Reaction 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76872"/>
            <a:ext cx="4397474" cy="3254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2064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is an apple </a:t>
            </a:r>
            <a:r>
              <a:rPr lang="en-US" dirty="0" smtClean="0">
                <a:solidFill>
                  <a:srgbClr val="0070C0"/>
                </a:solidFill>
              </a:rPr>
              <a:t>under</a:t>
            </a:r>
            <a:r>
              <a:rPr lang="en-US" dirty="0" smtClean="0">
                <a:solidFill>
                  <a:srgbClr val="FF0000"/>
                </a:solidFill>
              </a:rPr>
              <a:t> / </a:t>
            </a:r>
            <a:r>
              <a:rPr lang="en-US" dirty="0" smtClean="0">
                <a:solidFill>
                  <a:srgbClr val="0070C0"/>
                </a:solidFill>
              </a:rPr>
              <a:t>next</a:t>
            </a:r>
            <a:r>
              <a:rPr lang="en-US" dirty="0" smtClean="0"/>
              <a:t> to the box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Prepositions. Kid's Box 3. Hello! Flashcards | Quizl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53049"/>
            <a:ext cx="6516960" cy="4340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160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is a mouse </a:t>
            </a:r>
            <a:r>
              <a:rPr lang="en-US" dirty="0" smtClean="0">
                <a:solidFill>
                  <a:srgbClr val="0070C0"/>
                </a:solidFill>
              </a:rPr>
              <a:t>behind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under</a:t>
            </a:r>
            <a:r>
              <a:rPr lang="en-US" dirty="0" smtClean="0"/>
              <a:t> the box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3d Rendered Illustration Of Rat Cartoon Character With Gift Box Stock  Photo, Picture And Royalty Free Image. Image 53246911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768"/>
            <a:ext cx="6488086" cy="5080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755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is a mouse </a:t>
            </a:r>
            <a:r>
              <a:rPr lang="en-US" dirty="0" smtClean="0">
                <a:solidFill>
                  <a:srgbClr val="0070C0"/>
                </a:solidFill>
              </a:rPr>
              <a:t>next to 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in front </a:t>
            </a:r>
            <a:r>
              <a:rPr lang="en-US" dirty="0" smtClean="0"/>
              <a:t>of the box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6" name="Picture 6" descr="prepositions (in, on, under, in front of, behind, between) - English ESL  Powerpoints for distance learning and physical classroom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94" y="1412776"/>
            <a:ext cx="8388821" cy="5788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1992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is a ball </a:t>
            </a:r>
            <a:r>
              <a:rPr lang="en-US" dirty="0" smtClean="0">
                <a:solidFill>
                  <a:srgbClr val="0070C0"/>
                </a:solidFill>
              </a:rPr>
              <a:t>on 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in</a:t>
            </a:r>
            <a:r>
              <a:rPr lang="en-US" dirty="0" smtClean="0"/>
              <a:t> the box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preposition- drag and dr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67774"/>
            <a:ext cx="6827912" cy="5325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0065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202</Words>
  <Application>Microsoft Office PowerPoint</Application>
  <PresentationFormat>Экран (4:3)</PresentationFormat>
  <Paragraphs>45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There is a book on / under the table</vt:lpstr>
      <vt:lpstr>There is an apple under / next to the box</vt:lpstr>
      <vt:lpstr>There is a mouse behind / under the box</vt:lpstr>
      <vt:lpstr>There is a mouse next to / in front of the box</vt:lpstr>
      <vt:lpstr>There is a ball on / in the box</vt:lpstr>
      <vt:lpstr>There is a ball under / next to the table</vt:lpstr>
      <vt:lpstr>Презентация PowerPoint</vt:lpstr>
      <vt:lpstr>There is a lamp on the table</vt:lpstr>
      <vt:lpstr>There are four books on the table</vt:lpstr>
      <vt:lpstr>Презентация PowerPoint</vt:lpstr>
      <vt:lpstr>True or False</vt:lpstr>
      <vt:lpstr>True or False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Ринат Ласынов</dc:creator>
  <cp:lastModifiedBy>Microsoft</cp:lastModifiedBy>
  <cp:revision>8</cp:revision>
  <dcterms:created xsi:type="dcterms:W3CDTF">2021-04-13T15:28:24Z</dcterms:created>
  <dcterms:modified xsi:type="dcterms:W3CDTF">2021-04-18T09:37:32Z</dcterms:modified>
</cp:coreProperties>
</file>