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284" y="-93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89346"/>
            <a:ext cx="7772400" cy="1102519"/>
          </a:xfrm>
        </p:spPr>
        <p:txBody>
          <a:bodyPr/>
          <a:lstStyle/>
          <a:p>
            <a:r>
              <a:rPr lang="ru-RU" dirty="0" smtClean="0"/>
              <a:t>КОД - это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14296"/>
            <a:ext cx="6400800" cy="1314450"/>
          </a:xfrm>
        </p:spPr>
        <p:txBody>
          <a:bodyPr/>
          <a:lstStyle/>
          <a:p>
            <a:r>
              <a:rPr lang="ru-RU" dirty="0" smtClean="0"/>
              <a:t>Собери из слов предложение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1000164" y="2946800"/>
            <a:ext cx="5715040" cy="964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/>
              <a:t>система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2250279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условных</a:t>
            </a: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2464593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знаков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86183" y="3643320"/>
            <a:ext cx="52095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для </a:t>
            </a:r>
            <a:r>
              <a:rPr lang="ru-RU" sz="4800" dirty="0" smtClean="0"/>
              <a:t>представления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607337"/>
            <a:ext cx="4714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информации</a:t>
            </a:r>
            <a:endParaRPr lang="ru-RU" sz="4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4934" t="20610" r="11466" b="20609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 l="5225" t="20410" r="5297" b="16727"/>
          <a:stretch>
            <a:fillRect/>
          </a:stretch>
        </p:blipFill>
        <p:spPr bwMode="auto">
          <a:xfrm>
            <a:off x="-643006" y="0"/>
            <a:ext cx="97870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 l="5225" t="20410" r="5297" b="16727"/>
          <a:stretch>
            <a:fillRect/>
          </a:stretch>
        </p:blipFill>
        <p:spPr bwMode="auto">
          <a:xfrm>
            <a:off x="-643006" y="0"/>
            <a:ext cx="97870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89346"/>
            <a:ext cx="7772400" cy="1102519"/>
          </a:xfrm>
        </p:spPr>
        <p:txBody>
          <a:bodyPr/>
          <a:lstStyle/>
          <a:p>
            <a:r>
              <a:rPr lang="ru-RU" dirty="0" smtClean="0"/>
              <a:t>КОДИРОВАНИЕ - это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14296"/>
            <a:ext cx="6400800" cy="48220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Собери из слов предложение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1000164" y="2946800"/>
            <a:ext cx="5715040" cy="964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/>
              <a:t>с</a:t>
            </a:r>
            <a:r>
              <a:rPr lang="ru-RU" sz="4400" dirty="0" smtClean="0"/>
              <a:t> помощью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2250279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Кода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000232" y="2464593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некоторого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86183" y="3643320"/>
            <a:ext cx="41354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представление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607337"/>
            <a:ext cx="4714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информации</a:t>
            </a:r>
            <a:endParaRPr lang="ru-RU" sz="4800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 l="5225" t="20410" r="5297" b="16727"/>
          <a:stretch>
            <a:fillRect/>
          </a:stretch>
        </p:blipFill>
        <p:spPr bwMode="auto">
          <a:xfrm>
            <a:off x="0" y="0"/>
            <a:ext cx="97870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589346"/>
            <a:ext cx="7772400" cy="1102519"/>
          </a:xfrm>
        </p:spPr>
        <p:txBody>
          <a:bodyPr/>
          <a:lstStyle/>
          <a:p>
            <a:r>
              <a:rPr lang="ru-RU" dirty="0" smtClean="0"/>
              <a:t>ДЕКОДИРОВАНИЕ - это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14296"/>
            <a:ext cx="6400800" cy="48220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Собери из слов предложение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785850" y="4179087"/>
            <a:ext cx="5715040" cy="9644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/>
              <a:t>формы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2035965"/>
            <a:ext cx="5857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п</a:t>
            </a:r>
            <a:r>
              <a:rPr lang="ru-RU" sz="4800" dirty="0" smtClean="0"/>
              <a:t>о восстановлению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2839643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действия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5" y="3911213"/>
            <a:ext cx="45528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первоначальной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1607337"/>
            <a:ext cx="4714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информации</a:t>
            </a:r>
            <a:endParaRPr lang="ru-RU" sz="48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143372" y="3000378"/>
            <a:ext cx="45005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представления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5225" t="20410" r="5297" b="16727"/>
          <a:stretch>
            <a:fillRect/>
          </a:stretch>
        </p:blipFill>
        <p:spPr bwMode="auto">
          <a:xfrm>
            <a:off x="-643006" y="0"/>
            <a:ext cx="97870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 l="5225" t="20410" r="5297" b="16727"/>
          <a:stretch>
            <a:fillRect/>
          </a:stretch>
        </p:blipFill>
        <p:spPr bwMode="auto">
          <a:xfrm>
            <a:off x="-643006" y="0"/>
            <a:ext cx="97870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 l="5225" t="20410" r="5297" b="16727"/>
          <a:stretch>
            <a:fillRect/>
          </a:stretch>
        </p:blipFill>
        <p:spPr bwMode="auto">
          <a:xfrm>
            <a:off x="-643006" y="-357226"/>
            <a:ext cx="97870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 l="5225" t="20410" r="5297" b="19176"/>
          <a:stretch>
            <a:fillRect/>
          </a:stretch>
        </p:blipFill>
        <p:spPr bwMode="auto">
          <a:xfrm>
            <a:off x="0" y="0"/>
            <a:ext cx="978700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 l="5225" t="20410" r="5297" b="16727"/>
          <a:stretch>
            <a:fillRect/>
          </a:stretch>
        </p:blipFill>
        <p:spPr bwMode="auto">
          <a:xfrm>
            <a:off x="0" y="0"/>
            <a:ext cx="97870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5225" t="20410" r="5297" b="16727"/>
          <a:stretch>
            <a:fillRect/>
          </a:stretch>
        </p:blipFill>
        <p:spPr bwMode="auto">
          <a:xfrm>
            <a:off x="0" y="0"/>
            <a:ext cx="97870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 l="5225" t="20410" r="5297" b="16727"/>
          <a:stretch>
            <a:fillRect/>
          </a:stretch>
        </p:blipFill>
        <p:spPr bwMode="auto">
          <a:xfrm>
            <a:off x="0" y="0"/>
            <a:ext cx="978700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40</Words>
  <PresentationFormat>Экран (16:9)</PresentationFormat>
  <Paragraphs>22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КОД - это</vt:lpstr>
      <vt:lpstr>КОДИРОВАНИЕ - это</vt:lpstr>
      <vt:lpstr>ДЕКОДИРОВАНИЕ - это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КОД - это</dc:title>
  <dc:creator>Пользователь</dc:creator>
  <cp:lastModifiedBy>Пользователь</cp:lastModifiedBy>
  <cp:revision>4</cp:revision>
  <dcterms:created xsi:type="dcterms:W3CDTF">2023-11-20T03:56:31Z</dcterms:created>
  <dcterms:modified xsi:type="dcterms:W3CDTF">2023-11-20T04:17:49Z</dcterms:modified>
</cp:coreProperties>
</file>