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8" r:id="rId2"/>
    <p:sldId id="270" r:id="rId3"/>
    <p:sldId id="266" r:id="rId4"/>
    <p:sldId id="267" r:id="rId5"/>
    <p:sldId id="273" r:id="rId6"/>
    <p:sldId id="274" r:id="rId7"/>
    <p:sldId id="269" r:id="rId8"/>
    <p:sldId id="272" r:id="rId9"/>
    <p:sldId id="27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C9828-127A-4DA8-B569-4A84E00D3521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49620-F5FD-4D95-A30D-F48E6BF6157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C9828-127A-4DA8-B569-4A84E00D3521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49620-F5FD-4D95-A30D-F48E6BF615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C9828-127A-4DA8-B569-4A84E00D3521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49620-F5FD-4D95-A30D-F48E6BF615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C9828-127A-4DA8-B569-4A84E00D3521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49620-F5FD-4D95-A30D-F48E6BF6157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C9828-127A-4DA8-B569-4A84E00D3521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49620-F5FD-4D95-A30D-F48E6BF615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C9828-127A-4DA8-B569-4A84E00D3521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49620-F5FD-4D95-A30D-F48E6BF6157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C9828-127A-4DA8-B569-4A84E00D3521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49620-F5FD-4D95-A30D-F48E6BF6157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C9828-127A-4DA8-B569-4A84E00D3521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49620-F5FD-4D95-A30D-F48E6BF615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C9828-127A-4DA8-B569-4A84E00D3521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49620-F5FD-4D95-A30D-F48E6BF615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C9828-127A-4DA8-B569-4A84E00D3521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49620-F5FD-4D95-A30D-F48E6BF615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C9828-127A-4DA8-B569-4A84E00D3521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49620-F5FD-4D95-A30D-F48E6BF6157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47C9828-127A-4DA8-B569-4A84E00D3521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9C49620-F5FD-4D95-A30D-F48E6BF6157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1844824"/>
            <a:ext cx="64807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>
                <a:solidFill>
                  <a:srgbClr val="0CA6BA"/>
                </a:solidFill>
                <a:latin typeface="Arial Narrow"/>
              </a:rPr>
              <a:t>III ВСЕРОССИЙСКИЙ ПЕДАГОГИЧЕСКИЙ КОНКУРС</a:t>
            </a:r>
            <a:r>
              <a:rPr lang="ru-RU" cap="all" dirty="0">
                <a:solidFill>
                  <a:srgbClr val="0CA6BA"/>
                </a:solidFill>
                <a:latin typeface="Arial Narrow"/>
              </a:rPr>
              <a:t/>
            </a:r>
            <a:br>
              <a:rPr lang="ru-RU" cap="all" dirty="0">
                <a:solidFill>
                  <a:srgbClr val="0CA6BA"/>
                </a:solidFill>
                <a:latin typeface="Arial Narrow"/>
              </a:rPr>
            </a:br>
            <a:r>
              <a:rPr lang="ru-RU" b="1" cap="all" dirty="0">
                <a:solidFill>
                  <a:srgbClr val="0CA6BA"/>
                </a:solidFill>
                <a:latin typeface="Arial Narrow"/>
              </a:rPr>
              <a:t>«МОЯ ЛУЧШАЯ МЕТОДИЧЕСКАЯ РАЗРАБОТКА»</a:t>
            </a:r>
            <a:endParaRPr lang="ru-RU" cap="all" dirty="0">
              <a:solidFill>
                <a:srgbClr val="0CA6BA"/>
              </a:solidFill>
              <a:latin typeface="Arial Narrow"/>
            </a:endParaRPr>
          </a:p>
          <a:p>
            <a:pPr lvl="0"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Название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работы: </a:t>
            </a: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Интерактивное пособие </a:t>
            </a:r>
          </a:p>
          <a:p>
            <a:pPr algn="ctr"/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«Азбука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 животными»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Автор: Учитель – логопед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Ортман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Анна Александровна</a:t>
            </a: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ГОСУДАРСТВЕННОЕ КАЗЕННОЕ ОБЩЕОБРАЗОВАТЕЛЬНОЕ УЧРЕЖДЕНИЕ "КОТОВСКАЯ ШКОЛА-ИНТЕРНАТ"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042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2253">
            <a:off x="755576" y="476672"/>
            <a:ext cx="2139950" cy="224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176" y="1340769"/>
            <a:ext cx="1503903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340768"/>
            <a:ext cx="1884363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885" y="1340768"/>
            <a:ext cx="1865313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8960"/>
            <a:ext cx="1865313" cy="212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904" y="3802006"/>
            <a:ext cx="1865313" cy="211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132585"/>
            <a:ext cx="1804987" cy="212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0544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75964"/>
            <a:ext cx="1728192" cy="2326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571409"/>
            <a:ext cx="1774497" cy="2361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12115"/>
            <a:ext cx="1728193" cy="2419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356" y="1196752"/>
            <a:ext cx="1707847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3410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2430">
            <a:off x="386327" y="332656"/>
            <a:ext cx="1828800" cy="224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76074"/>
            <a:ext cx="1871663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28882"/>
            <a:ext cx="1871663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367848"/>
            <a:ext cx="1828800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31" y="3068960"/>
            <a:ext cx="1865313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780" y="3861048"/>
            <a:ext cx="1779587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489" y="4268245"/>
            <a:ext cx="1835150" cy="212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8151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24744"/>
            <a:ext cx="1822450" cy="224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45996"/>
            <a:ext cx="1835150" cy="224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12776"/>
            <a:ext cx="1779587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39" y="2657946"/>
            <a:ext cx="1847850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4659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7296">
            <a:off x="395536" y="274551"/>
            <a:ext cx="1974850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56432"/>
            <a:ext cx="2005013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82863"/>
            <a:ext cx="1847850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52736"/>
            <a:ext cx="1835150" cy="217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74" y="2924944"/>
            <a:ext cx="1844438" cy="1977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575" y="3717032"/>
            <a:ext cx="1858963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749" y="3923893"/>
            <a:ext cx="18288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6360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42394"/>
            <a:ext cx="2093646" cy="2634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497246"/>
            <a:ext cx="1926679" cy="2579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980728"/>
            <a:ext cx="1624773" cy="2203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5352">
            <a:off x="3211259" y="3390665"/>
            <a:ext cx="2070919" cy="263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061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4092">
            <a:off x="296208" y="317855"/>
            <a:ext cx="2697728" cy="2815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2317">
            <a:off x="5508104" y="404664"/>
            <a:ext cx="3045552" cy="256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4325">
            <a:off x="2934975" y="3708066"/>
            <a:ext cx="2846888" cy="2623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63786" y="2852936"/>
            <a:ext cx="3924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Животные к пособию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966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3578">
            <a:off x="535019" y="517284"/>
            <a:ext cx="2095812" cy="2793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8211">
            <a:off x="3094790" y="456968"/>
            <a:ext cx="1980201" cy="2637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9357">
            <a:off x="5712025" y="333724"/>
            <a:ext cx="1975128" cy="2632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25866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134</TotalTime>
  <Words>7</Words>
  <Application>Microsoft Office PowerPoint</Application>
  <PresentationFormat>Экран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</dc:creator>
  <cp:lastModifiedBy>Anna</cp:lastModifiedBy>
  <cp:revision>12</cp:revision>
  <dcterms:created xsi:type="dcterms:W3CDTF">2021-04-22T16:28:22Z</dcterms:created>
  <dcterms:modified xsi:type="dcterms:W3CDTF">2021-12-01T17:48:48Z</dcterms:modified>
</cp:coreProperties>
</file>