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325770-E84D-472F-8D04-5A4CE3C9839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014B69-7BC6-45F8-9247-BA6112D9B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72;&#1090;&#1090;&#1077;&#1089;&#1090;&#1072;&#1094;&#1080;&#1103;\&#1086;&#1090;&#1082;&#1088;&#1099;&#1090;&#1099;&#1081;%20&#1091;&#1088;&#1086;&#1082;\913cd3732bf9.mp3" TargetMode="Externa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1340768"/>
            <a:ext cx="61206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Круглый, гладкий, как арбуз.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 любой на разный вкус.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 упустишь с поводка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Улетит за облака.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0150" y="60325"/>
            <a:ext cx="6742113" cy="674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3276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31" y="188640"/>
            <a:ext cx="2216608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6739" y="30194"/>
            <a:ext cx="2911118" cy="181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7857" y="54792"/>
            <a:ext cx="2718802" cy="2025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31" y="3492398"/>
            <a:ext cx="200380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4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2106" y="2296886"/>
            <a:ext cx="1792535" cy="199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7931" y="2755262"/>
            <a:ext cx="2168853" cy="1213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7249" y="4408018"/>
            <a:ext cx="20478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3299" y="4581128"/>
            <a:ext cx="1570827" cy="1999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91680" y="2080566"/>
            <a:ext cx="64087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solidFill>
                  <a:srgbClr val="FF0000"/>
                </a:solidFill>
              </a:rPr>
              <a:t>воздух</a:t>
            </a:r>
            <a:endParaRPr lang="ru-RU" sz="13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12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692696"/>
            <a:ext cx="6624736" cy="3888432"/>
          </a:xfrm>
        </p:spPr>
        <p:txBody>
          <a:bodyPr>
            <a:normAutofit fontScale="85000" lnSpcReduction="20000"/>
          </a:bodyPr>
          <a:lstStyle/>
          <a:p>
            <a:pPr marL="560070" indent="-514350">
              <a:buAutoNum type="arabicPeriod"/>
            </a:pPr>
            <a:r>
              <a:rPr lang="ru-RU" sz="4500" dirty="0" smtClean="0"/>
              <a:t>Что такое воздух?</a:t>
            </a:r>
          </a:p>
          <a:p>
            <a:pPr marL="560070" indent="-514350">
              <a:buAutoNum type="arabicPeriod"/>
            </a:pPr>
            <a:r>
              <a:rPr lang="ru-RU" sz="4500" dirty="0" smtClean="0"/>
              <a:t>Какими свойствами обладает воздух?</a:t>
            </a:r>
          </a:p>
          <a:p>
            <a:pPr marL="560070" indent="-514350">
              <a:buAutoNum type="arabicPeriod"/>
            </a:pPr>
            <a:r>
              <a:rPr lang="ru-RU" sz="4500" dirty="0" smtClean="0"/>
              <a:t>Как человек использует воздух?</a:t>
            </a:r>
          </a:p>
          <a:p>
            <a:pPr marL="560070" indent="-514350">
              <a:buAutoNum type="arabicPeriod"/>
            </a:pPr>
            <a:r>
              <a:rPr lang="ru-RU" sz="4500" dirty="0" smtClean="0"/>
              <a:t>Нужно ли воздух охранять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159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6297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ФИЗМИНУТКА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067" y="1268760"/>
            <a:ext cx="7513078" cy="505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913cd3732bf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6103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9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9711"/>
            <a:ext cx="7591373" cy="5836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804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7065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203</TotalTime>
  <Words>42</Words>
  <Application>Microsoft Office PowerPoint</Application>
  <PresentationFormat>Экран (4:3)</PresentationFormat>
  <Paragraphs>10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Слайд 1</vt:lpstr>
      <vt:lpstr>Слайд 2</vt:lpstr>
      <vt:lpstr>Слайд 3</vt:lpstr>
      <vt:lpstr>ФИЗМИНУТКА</vt:lpstr>
      <vt:lpstr>Слайд 5</vt:lpstr>
      <vt:lpstr>Слайд 6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10</cp:revision>
  <dcterms:created xsi:type="dcterms:W3CDTF">2016-09-20T17:29:54Z</dcterms:created>
  <dcterms:modified xsi:type="dcterms:W3CDTF">2016-09-22T05:55:41Z</dcterms:modified>
</cp:coreProperties>
</file>