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3" r:id="rId7"/>
    <p:sldId id="264" r:id="rId8"/>
    <p:sldId id="265" r:id="rId9"/>
    <p:sldId id="266" r:id="rId10"/>
    <p:sldId id="267" r:id="rId11"/>
    <p:sldId id="260" r:id="rId12"/>
    <p:sldId id="26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ACB8E4-167D-4E9B-BC48-65EA19D23421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98B0D3D-5A25-4A80-831F-7EE1C9F50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500198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Добрый день!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солнышк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1714488"/>
            <a:ext cx="4000528" cy="3509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Покрытие лаком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P103024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338067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43372" y="1142984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Подарок своими руками, роспись кухонной доски «Городецкая роспись»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357430"/>
            <a:ext cx="4143404" cy="40626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Есть на Волге город древний,</a:t>
            </a:r>
          </a:p>
          <a:p>
            <a:r>
              <a:rPr lang="ru-RU" sz="2000" b="1" dirty="0" smtClean="0"/>
              <a:t>Под названьем Городец.</a:t>
            </a:r>
          </a:p>
          <a:p>
            <a:r>
              <a:rPr lang="ru-RU" sz="2000" b="1" dirty="0" smtClean="0"/>
              <a:t>Славится по всей России</a:t>
            </a:r>
          </a:p>
          <a:p>
            <a:r>
              <a:rPr lang="ru-RU" sz="2000" b="1" dirty="0" smtClean="0"/>
              <a:t>Своей росписью – творец.</a:t>
            </a:r>
          </a:p>
          <a:p>
            <a:r>
              <a:rPr lang="ru-RU" sz="2000" b="1" dirty="0" smtClean="0"/>
              <a:t>Распускаются букеты,</a:t>
            </a:r>
          </a:p>
          <a:p>
            <a:r>
              <a:rPr lang="ru-RU" sz="2000" b="1" dirty="0" smtClean="0"/>
              <a:t>Ярко красками горя,</a:t>
            </a:r>
          </a:p>
          <a:p>
            <a:r>
              <a:rPr lang="ru-RU" sz="2000" b="1" dirty="0" smtClean="0"/>
              <a:t>Чудо - птицы там порхают,</a:t>
            </a:r>
          </a:p>
          <a:p>
            <a:r>
              <a:rPr lang="ru-RU" sz="2000" b="1" dirty="0" smtClean="0"/>
              <a:t>Словно в сказку нас зовя.</a:t>
            </a:r>
          </a:p>
          <a:p>
            <a:r>
              <a:rPr lang="ru-RU" sz="2000" b="1" dirty="0" smtClean="0"/>
              <a:t>Только глянешь на дощечки –</a:t>
            </a:r>
          </a:p>
          <a:p>
            <a:r>
              <a:rPr lang="ru-RU" sz="2000" b="1" dirty="0" smtClean="0"/>
              <a:t>Ах! Какие чудеса!</a:t>
            </a:r>
          </a:p>
          <a:p>
            <a:r>
              <a:rPr lang="ru-RU" sz="2000" b="1" dirty="0" smtClean="0"/>
              <a:t>Отражаются в узорах</a:t>
            </a:r>
          </a:p>
          <a:p>
            <a:r>
              <a:rPr lang="ru-RU" sz="2000" b="1" dirty="0" smtClean="0"/>
              <a:t>Городецкая краса.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3375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.Обработка заготовки</a:t>
            </a:r>
          </a:p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.Намечаем рамку на заготовке</a:t>
            </a:r>
          </a:p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.Компоновка рисунка</a:t>
            </a:r>
          </a:p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.Работа в цвете</a:t>
            </a:r>
          </a:p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 Покрытие лаком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выполнения работы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олнышк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2857496"/>
            <a:ext cx="2714644" cy="271464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071569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14348" y="2214554"/>
            <a:ext cx="7772400" cy="107157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успеха!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effectLst/>
              </a:rPr>
              <a:t>          </a:t>
            </a:r>
            <a:r>
              <a:rPr lang="ru-RU" sz="4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НАШИ     РАБОТЫ</a:t>
            </a:r>
            <a:endParaRPr lang="ru-RU" sz="48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203" y="1481138"/>
            <a:ext cx="7129593" cy="4525962"/>
          </a:xfrm>
          <a:prstGeom prst="ellipse">
            <a:avLst/>
          </a:prstGeom>
          <a:ln w="190500" cap="rnd">
            <a:solidFill>
              <a:srgbClr val="00206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 rot="19550316">
            <a:off x="6589745" y="5655012"/>
            <a:ext cx="2535532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071546"/>
            <a:ext cx="8172480" cy="3429023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1"/>
                </a:solidFill>
              </a:rPr>
              <a:t>   </a:t>
            </a:r>
            <a:r>
              <a:rPr lang="ru-RU" sz="8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endParaRPr lang="ru-RU" sz="8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672414" cy="4357717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  <a:t/>
            </a:r>
            <a:b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</a:br>
            <a: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  <a:t/>
            </a:r>
            <a:b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</a:br>
            <a: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  <a:t/>
            </a:r>
            <a:b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</a:br>
            <a: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  <a:t/>
            </a:r>
            <a:b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</a:br>
            <a: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  <a:t/>
            </a:r>
            <a:b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</a:br>
            <a: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  <a:t/>
            </a:r>
            <a:b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</a:br>
            <a: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  <a:t/>
            </a:r>
            <a:b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</a:br>
            <a: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  <a:t/>
            </a:r>
            <a:br>
              <a:rPr lang="ru-RU" sz="4000" dirty="0" smtClean="0">
                <a:solidFill>
                  <a:schemeClr val="tx1"/>
                </a:solidFill>
                <a:cs typeface="Aldhabi" pitchFamily="2" charset="-78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подарок, даже самый маленький становится великим  даром, если он сделан своими руками и вручён с любовью»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4143380"/>
            <a:ext cx="7772400" cy="66793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8000" i="1" dirty="0" err="1" smtClean="0"/>
              <a:t>Д.Уолкот</a:t>
            </a:r>
            <a:r>
              <a:rPr lang="ru-RU" sz="8000" i="1" dirty="0" smtClean="0"/>
              <a:t>.</a:t>
            </a:r>
            <a:endParaRPr lang="ru-RU" sz="8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214445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«Подарок маме»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2500306"/>
            <a:ext cx="7772400" cy="2214578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Расписная кухонная  доска в технике городецкой росписи.  </a:t>
            </a:r>
            <a:endParaRPr lang="ru-RU" sz="4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_5a21c_7af19a7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5143512"/>
            <a:ext cx="1880273" cy="135732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582594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8" name="Рисунок 7" descr="0_5a21f_81509d4f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071810"/>
            <a:ext cx="1604227" cy="1428765"/>
          </a:xfrm>
          <a:prstGeom prst="rect">
            <a:avLst/>
          </a:prstGeom>
        </p:spPr>
      </p:pic>
      <p:pic>
        <p:nvPicPr>
          <p:cNvPr id="9" name="Рисунок 8" descr="0_5a221_54b7203b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6922" y="3143248"/>
            <a:ext cx="1506151" cy="1643074"/>
          </a:xfrm>
          <a:prstGeom prst="rect">
            <a:avLst/>
          </a:prstGeom>
        </p:spPr>
      </p:pic>
      <p:pic>
        <p:nvPicPr>
          <p:cNvPr id="10" name="Рисунок 9" descr="0_5a22b_842feeee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3143248"/>
            <a:ext cx="1357290" cy="1854058"/>
          </a:xfrm>
          <a:prstGeom prst="rect">
            <a:avLst/>
          </a:prstGeom>
        </p:spPr>
      </p:pic>
      <p:pic>
        <p:nvPicPr>
          <p:cNvPr id="11" name="Рисунок 10" descr="0_5a24b_95c49747_XL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2132" y="4357694"/>
            <a:ext cx="2910952" cy="200024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85786" y="357166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ИСТОРИИ ГОРОДЕЦКОЙ РОСПИСИ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928670"/>
            <a:ext cx="7715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Городецкая роспись первоначально возникла в городе Городец Нижегородской губернии. Это по преимуществу фантастические цветы, птицы, кони, украшающие детскую мебель, прялки, посуду, кухонные доски, разного рода сувениры. </a:t>
            </a:r>
            <a:endParaRPr lang="ru-RU" sz="2800" dirty="0">
              <a:latin typeface="Times New Roman" pitchFamily="18" charset="0"/>
            </a:endParaRPr>
          </a:p>
        </p:txBody>
      </p:sp>
      <p:pic>
        <p:nvPicPr>
          <p:cNvPr id="14" name="Picture 8" descr="6251_1"/>
          <p:cNvPicPr>
            <a:picLocks noChangeAspect="1" noChangeArrowheads="1"/>
          </p:cNvPicPr>
          <p:nvPr/>
        </p:nvPicPr>
        <p:blipFill>
          <a:blip r:embed="rId7">
            <a:lum contrast="24000"/>
          </a:blip>
          <a:srcRect/>
          <a:stretch>
            <a:fillRect/>
          </a:stretch>
        </p:blipFill>
        <p:spPr bwMode="auto">
          <a:xfrm>
            <a:off x="3214678" y="3000372"/>
            <a:ext cx="1604963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6372_1"/>
          <p:cNvPicPr>
            <a:picLocks noChangeAspect="1" noChangeArrowheads="1"/>
          </p:cNvPicPr>
          <p:nvPr/>
        </p:nvPicPr>
        <p:blipFill>
          <a:blip r:embed="rId8">
            <a:lum contrast="18000"/>
          </a:blip>
          <a:srcRect/>
          <a:stretch>
            <a:fillRect/>
          </a:stretch>
        </p:blipFill>
        <p:spPr bwMode="auto">
          <a:xfrm>
            <a:off x="6500826" y="3071810"/>
            <a:ext cx="120332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6" descr="6373_1"/>
          <p:cNvPicPr>
            <a:picLocks noChangeAspect="1" noChangeArrowheads="1"/>
          </p:cNvPicPr>
          <p:nvPr/>
        </p:nvPicPr>
        <p:blipFill>
          <a:blip r:embed="rId9">
            <a:lum contrast="12000"/>
          </a:blip>
          <a:srcRect/>
          <a:stretch>
            <a:fillRect/>
          </a:stretch>
        </p:blipFill>
        <p:spPr bwMode="auto">
          <a:xfrm>
            <a:off x="7858148" y="2714620"/>
            <a:ext cx="1143008" cy="1562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  </a:t>
            </a:r>
            <a:r>
              <a:rPr lang="ru-RU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Обработка заготовки    (грунтовка)</a:t>
            </a: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P103022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9470" t="17783" r="15950" b="-7752"/>
          <a:stretch>
            <a:fillRect/>
          </a:stretch>
        </p:blipFill>
        <p:spPr bwMode="auto">
          <a:xfrm>
            <a:off x="1071538" y="1500174"/>
            <a:ext cx="6858048" cy="494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54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4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Намечаем рамку. Перенос  шаблонов на заготовку.</a:t>
            </a:r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P103023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428736"/>
            <a:ext cx="3770768" cy="502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Роспись на заготовке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подмалевок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 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P103023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9778" y="1481138"/>
            <a:ext cx="3763923" cy="503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274638"/>
            <a:ext cx="30003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«</a:t>
            </a:r>
            <a:r>
              <a:rPr lang="ru-RU" sz="49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Оживка»</a:t>
            </a:r>
            <a:endParaRPr lang="ru-RU" sz="49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P103024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5"/>
            <a:ext cx="4357718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57752" y="500042"/>
            <a:ext cx="39290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Выполнение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рамки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P10302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100" y="1928801"/>
            <a:ext cx="3239428" cy="4142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255</TotalTime>
  <Words>181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Добрый день!</vt:lpstr>
      <vt:lpstr>   ТВОРЧЕСКИЙ ПРОЕКТ</vt:lpstr>
      <vt:lpstr>        «Каждый подарок, даже самый маленький становится великим  даром, если он сделан своими руками и вручён с любовью»</vt:lpstr>
      <vt:lpstr> «Подарок маме»</vt:lpstr>
      <vt:lpstr>Слайд 5</vt:lpstr>
      <vt:lpstr>  Обработка заготовки    (грунтовка)</vt:lpstr>
      <vt:lpstr> Намечаем рамку. Перенос  шаблонов на заготовку.</vt:lpstr>
      <vt:lpstr>Роспись на заготовке  «подмалевок»   </vt:lpstr>
      <vt:lpstr>                    «Оживка»</vt:lpstr>
      <vt:lpstr>Покрытие лаком</vt:lpstr>
      <vt:lpstr>Этапы выполнения работы</vt:lpstr>
      <vt:lpstr>Слайд 12</vt:lpstr>
      <vt:lpstr>          НАШИ     РАБОТЫ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dc:creator>Андрей</dc:creator>
  <cp:lastModifiedBy>Андрей</cp:lastModifiedBy>
  <cp:revision>19</cp:revision>
  <dcterms:created xsi:type="dcterms:W3CDTF">2015-02-25T10:48:22Z</dcterms:created>
  <dcterms:modified xsi:type="dcterms:W3CDTF">2015-03-11T15:28:39Z</dcterms:modified>
</cp:coreProperties>
</file>