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  <p:sldMasterId id="2147483655" r:id="rId2"/>
  </p:sldMasterIdLst>
  <p:notesMasterIdLst>
    <p:notesMasterId r:id="rId11"/>
  </p:notesMasterIdLst>
  <p:sldIdLst>
    <p:sldId id="256" r:id="rId3"/>
    <p:sldId id="257" r:id="rId4"/>
    <p:sldId id="283" r:id="rId5"/>
    <p:sldId id="287" r:id="rId6"/>
    <p:sldId id="317" r:id="rId7"/>
    <p:sldId id="316" r:id="rId8"/>
    <p:sldId id="309" r:id="rId9"/>
    <p:sldId id="281" r:id="rId1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59293128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5516" y="1556932"/>
            <a:ext cx="8676964" cy="12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8000" b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27584" y="3528591"/>
            <a:ext cx="7452828" cy="12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0C0C0C"/>
              </a:buClr>
              <a:buSzPts val="1920"/>
              <a:buNone/>
              <a:defRPr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32185" y="620614"/>
            <a:ext cx="8280000" cy="900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body" idx="1"/>
          </p:nvPr>
        </p:nvSpPr>
        <p:spPr>
          <a:xfrm>
            <a:off x="431540" y="1880828"/>
            <a:ext cx="8280000" cy="43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spcBef>
                <a:spcPts val="640"/>
              </a:spcBef>
              <a:spcAft>
                <a:spcPts val="0"/>
              </a:spcAft>
              <a:buClr>
                <a:srgbClr val="0C0C0C"/>
              </a:buClr>
              <a:buSzPts val="1920"/>
              <a:buChar char="❖"/>
              <a:defRPr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0C0C0C"/>
              </a:buClr>
              <a:buSzPts val="2800"/>
              <a:buChar char="•"/>
              <a:defRPr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0C0C0C"/>
              </a:buClr>
              <a:buSzPts val="2400"/>
              <a:buChar char="•"/>
              <a:defRPr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17375E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17375E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Два объекта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432460" y="620688"/>
            <a:ext cx="8280000" cy="900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432460" y="1880828"/>
            <a:ext cx="3780000" cy="43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spcBef>
                <a:spcPts val="640"/>
              </a:spcBef>
              <a:spcAft>
                <a:spcPts val="0"/>
              </a:spcAft>
              <a:buClr>
                <a:srgbClr val="0C0C0C"/>
              </a:buClr>
              <a:buSzPts val="1920"/>
              <a:buChar char="❖"/>
              <a:defRPr sz="32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0C0C0C"/>
              </a:buClr>
              <a:buSzPts val="2800"/>
              <a:buChar char="•"/>
              <a:defRPr sz="28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0C0C0C"/>
              </a:buClr>
              <a:buSzPts val="2400"/>
              <a:buChar char="•"/>
              <a:defRPr sz="24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17375E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17375E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4932460" y="1880828"/>
            <a:ext cx="3780000" cy="43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spcBef>
                <a:spcPts val="640"/>
              </a:spcBef>
              <a:spcAft>
                <a:spcPts val="0"/>
              </a:spcAft>
              <a:buClr>
                <a:srgbClr val="0C0C0C"/>
              </a:buClr>
              <a:buSzPts val="1920"/>
              <a:buChar char="❖"/>
              <a:defRPr sz="32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0C0C0C"/>
              </a:buClr>
              <a:buSzPts val="2800"/>
              <a:buChar char="•"/>
              <a:defRPr sz="28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0C0C0C"/>
              </a:buClr>
              <a:buSzPts val="2400"/>
              <a:buChar char="•"/>
              <a:defRPr sz="24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17375E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17375E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Титульный слайд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5516" y="1556932"/>
            <a:ext cx="8676964" cy="12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8000" b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27584" y="3528591"/>
            <a:ext cx="7452828" cy="12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0C0C0C"/>
              </a:buClr>
              <a:buSzPts val="1920"/>
              <a:buNone/>
              <a:defRPr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829650090"/>
      </p:ext>
    </p:extLst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68312" y="620712"/>
            <a:ext cx="8278812" cy="900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68312" y="1916112"/>
            <a:ext cx="8278812" cy="432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rgbClr val="0D0D0D"/>
              </a:buClr>
              <a:buSzPts val="1920"/>
              <a:buFont typeface="Noto Sans Symbols"/>
              <a:buChar char="❖"/>
              <a:defRPr sz="3200" b="0" i="0" u="none" strike="noStrike" cap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0D0D0D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D0D0D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17375E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17375E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68312" y="620712"/>
            <a:ext cx="8278812" cy="900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468312" y="1916112"/>
            <a:ext cx="8278812" cy="432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rgbClr val="0D0D0D"/>
              </a:buClr>
              <a:buSzPts val="1920"/>
              <a:buFont typeface="Noto Sans Symbols"/>
              <a:buChar char="❖"/>
              <a:defRPr sz="3200" b="0" i="0" u="none" strike="noStrike" cap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0D0D0D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D0D0D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17375E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17375E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6" r:id="rId3"/>
    <p:sldLayoutId id="2147483657" r:id="rId4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ctrTitle"/>
          </p:nvPr>
        </p:nvSpPr>
        <p:spPr>
          <a:xfrm>
            <a:off x="155995" y="138024"/>
            <a:ext cx="8677275" cy="802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1500"/>
              <a:buFont typeface="Arial"/>
              <a:buNone/>
            </a:pPr>
            <a:r>
              <a:rPr lang="en-US" sz="11500" b="0" i="0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8000" b="1" i="0" u="none" dirty="0">
                <a:solidFill>
                  <a:srgbClr val="7030A0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endParaRPr dirty="0"/>
          </a:p>
        </p:txBody>
      </p:sp>
      <p:sp>
        <p:nvSpPr>
          <p:cNvPr id="33" name="Google Shape;33;p9"/>
          <p:cNvSpPr txBox="1">
            <a:spLocks noGrp="1"/>
          </p:cNvSpPr>
          <p:nvPr>
            <p:ph type="subTitle" idx="1"/>
          </p:nvPr>
        </p:nvSpPr>
        <p:spPr>
          <a:xfrm>
            <a:off x="300487" y="1431986"/>
            <a:ext cx="8657594" cy="3755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2CC4"/>
              </a:buClr>
              <a:buSzPts val="1080"/>
              <a:buNone/>
            </a:pPr>
            <a:endParaRPr lang="ru-RU" sz="4000" b="1" i="1" u="none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Calibri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2CC4"/>
              </a:buClr>
              <a:buSzPts val="1080"/>
              <a:buNone/>
            </a:pPr>
            <a:r>
              <a:rPr lang="ru-RU" sz="5400" b="1" i="1" u="non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Calibri"/>
              </a:rPr>
              <a:t>Презентация 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2CC4"/>
              </a:buClr>
              <a:buSzPts val="1080"/>
              <a:buNone/>
            </a:pPr>
            <a:r>
              <a:rPr lang="ru-RU" sz="5400" b="1" i="1" u="none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Calibri"/>
              </a:rPr>
              <a:t>«Русская изба»</a:t>
            </a:r>
            <a:endParaRPr lang="ru-RU" sz="5400" b="1" i="1" u="none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Calibri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2CC4"/>
              </a:buClr>
              <a:buSzPts val="1080"/>
              <a:buNone/>
            </a:pP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2CC4"/>
              </a:buClr>
              <a:buSzPts val="1080"/>
              <a:buNone/>
            </a:pPr>
            <a:endParaRPr lang="ru-RU" sz="1800" b="1" i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Calibri"/>
            </a:endParaRPr>
          </a:p>
          <a:p>
            <a:pPr marL="0" lvl="0" indent="0" algn="r">
              <a:spcBef>
                <a:spcPts val="0"/>
              </a:spcBef>
              <a:buClr>
                <a:srgbClr val="D82CC4"/>
              </a:buClr>
              <a:buSzPts val="1080"/>
            </a:pPr>
            <a:r>
              <a:rPr lang="ru-RU" sz="1600" b="1" i="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Calibri"/>
              </a:rPr>
              <a:t>Подготовила: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r">
              <a:spcBef>
                <a:spcPts val="0"/>
              </a:spcBef>
              <a:buClr>
                <a:srgbClr val="D82CC4"/>
              </a:buClr>
              <a:buSzPts val="1080"/>
            </a:pP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Легенькова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Татьяна Вячеславовна</a:t>
            </a:r>
            <a:endParaRPr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Google Shape;34;p9"/>
          <p:cNvSpPr txBox="1"/>
          <p:nvPr/>
        </p:nvSpPr>
        <p:spPr>
          <a:xfrm>
            <a:off x="2385832" y="595522"/>
            <a:ext cx="3614737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0487" y="672743"/>
            <a:ext cx="8238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/>
              </a:rPr>
              <a:t> Муниципальное Бюджетное Дошкольное Образовательное Учреждение  </a:t>
            </a:r>
            <a:endParaRPr lang="ru-RU" b="1" dirty="0" smtClean="0">
              <a:latin typeface="Times New Roman"/>
            </a:endParaRPr>
          </a:p>
          <a:p>
            <a:pPr algn="ctr"/>
            <a:r>
              <a:rPr lang="ru-RU" b="1" dirty="0" smtClean="0">
                <a:latin typeface="Times New Roman"/>
              </a:rPr>
              <a:t>«</a:t>
            </a:r>
            <a:r>
              <a:rPr lang="ru-RU" b="1" dirty="0" err="1" smtClean="0">
                <a:latin typeface="Times New Roman"/>
              </a:rPr>
              <a:t>Каргасокский</a:t>
            </a:r>
            <a:r>
              <a:rPr lang="ru-RU" b="1" dirty="0" smtClean="0">
                <a:latin typeface="Times New Roman"/>
              </a:rPr>
              <a:t> </a:t>
            </a:r>
            <a:r>
              <a:rPr lang="ru-RU" b="1" dirty="0" err="1" smtClean="0">
                <a:latin typeface="Times New Roman"/>
              </a:rPr>
              <a:t>д</a:t>
            </a:r>
            <a:r>
              <a:rPr lang="ru-RU" b="1" dirty="0" smtClean="0">
                <a:latin typeface="Times New Roman"/>
              </a:rPr>
              <a:t>/с №27»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ctrTitle"/>
          </p:nvPr>
        </p:nvSpPr>
        <p:spPr>
          <a:xfrm>
            <a:off x="215900" y="1557337"/>
            <a:ext cx="8677275" cy="1258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8000"/>
              <a:buFont typeface="Arial"/>
              <a:buNone/>
            </a:pPr>
            <a:r>
              <a:rPr lang="en-US" sz="8000" b="0" i="0" u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subTitle" idx="1"/>
          </p:nvPr>
        </p:nvSpPr>
        <p:spPr>
          <a:xfrm>
            <a:off x="827087" y="3529012"/>
            <a:ext cx="7453312" cy="1258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920"/>
              <a:buNone/>
            </a:pPr>
            <a:r>
              <a:rPr lang="en-US" sz="3200" b="0" i="0" u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4" name="Google Shape;44;p10"/>
          <p:cNvSpPr txBox="1"/>
          <p:nvPr/>
        </p:nvSpPr>
        <p:spPr>
          <a:xfrm>
            <a:off x="6397625" y="2151062"/>
            <a:ext cx="2409825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Arial"/>
              <a:buNone/>
            </a:pPr>
            <a:endParaRPr i="1" dirty="0">
              <a:solidFill>
                <a:srgbClr val="FF0000"/>
              </a:solidFill>
              <a:latin typeface="Britannic Bold" pitchFamily="34" charset="0"/>
            </a:endParaRPr>
          </a:p>
        </p:txBody>
      </p:sp>
      <p:sp>
        <p:nvSpPr>
          <p:cNvPr id="45" name="Google Shape;45;p10"/>
          <p:cNvSpPr txBox="1"/>
          <p:nvPr/>
        </p:nvSpPr>
        <p:spPr>
          <a:xfrm>
            <a:off x="519112" y="727075"/>
            <a:ext cx="828833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endParaRPr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40962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184" y="1307592"/>
            <a:ext cx="8783368" cy="494214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Зоя\Downloads\578b73b7950c918cdf02b164893825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0" y="431800"/>
            <a:ext cx="7366000" cy="5994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460" y="620688"/>
            <a:ext cx="8510154" cy="567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579123"/>
      </p:ext>
    </p:extLst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ctrTitle"/>
          </p:nvPr>
        </p:nvSpPr>
        <p:spPr>
          <a:xfrm>
            <a:off x="215900" y="1557337"/>
            <a:ext cx="8677275" cy="1258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8000"/>
              <a:buFont typeface="Arial"/>
              <a:buNone/>
            </a:pPr>
            <a:r>
              <a:rPr lang="en-US" sz="8000" b="0" i="0" u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subTitle" idx="1"/>
          </p:nvPr>
        </p:nvSpPr>
        <p:spPr>
          <a:xfrm>
            <a:off x="827087" y="3529012"/>
            <a:ext cx="7453312" cy="1258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920"/>
              <a:buNone/>
            </a:pPr>
            <a:r>
              <a:rPr lang="en-US" sz="3200" b="0" i="0" u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81" name="Google Shape;81;p14"/>
          <p:cNvSpPr txBox="1"/>
          <p:nvPr/>
        </p:nvSpPr>
        <p:spPr>
          <a:xfrm>
            <a:off x="409575" y="621102"/>
            <a:ext cx="8397875" cy="655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Arial"/>
              <a:buNone/>
            </a:pPr>
            <a:r>
              <a:rPr lang="en-US" sz="2400" b="1" i="0" u="none" dirty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1" u="none" dirty="0">
                <a:solidFill>
                  <a:srgbClr val="FF0000"/>
                </a:solidFill>
                <a:latin typeface="Britannic Bold" pitchFamily="34" charset="0"/>
                <a:sym typeface="Arial"/>
              </a:rPr>
              <a:t>«</a:t>
            </a:r>
            <a:r>
              <a:rPr lang="en-US" sz="3200" b="1" i="1" u="none" dirty="0" err="1">
                <a:solidFill>
                  <a:srgbClr val="FF0000"/>
                </a:solidFill>
                <a:latin typeface="Britannic Bold" pitchFamily="34" charset="0"/>
                <a:sym typeface="Arial"/>
              </a:rPr>
              <a:t>Красный</a:t>
            </a:r>
            <a:r>
              <a:rPr lang="en-US" sz="3200" b="1" i="1" u="none" dirty="0">
                <a:solidFill>
                  <a:srgbClr val="FF0000"/>
                </a:solidFill>
                <a:latin typeface="Britannic Bold" pitchFamily="34" charset="0"/>
                <a:sym typeface="Arial"/>
              </a:rPr>
              <a:t> </a:t>
            </a:r>
            <a:r>
              <a:rPr lang="en-US" sz="3200" b="1" i="1" u="none" dirty="0" err="1">
                <a:solidFill>
                  <a:srgbClr val="FF0000"/>
                </a:solidFill>
                <a:latin typeface="Britannic Bold" pitchFamily="34" charset="0"/>
                <a:sym typeface="Arial"/>
              </a:rPr>
              <a:t>угол</a:t>
            </a:r>
            <a:r>
              <a:rPr lang="en-US" sz="3200" b="1" i="1" u="none" dirty="0">
                <a:solidFill>
                  <a:srgbClr val="FF0000"/>
                </a:solidFill>
                <a:latin typeface="Britannic Bold" pitchFamily="34" charset="0"/>
                <a:sym typeface="Arial"/>
              </a:rPr>
              <a:t>»</a:t>
            </a:r>
            <a:endParaRPr i="1" dirty="0">
              <a:solidFill>
                <a:srgbClr val="FF0000"/>
              </a:solidFill>
              <a:latin typeface="Britannic Bold" pitchFamily="34" charset="0"/>
            </a:endParaRPr>
          </a:p>
        </p:txBody>
      </p:sp>
      <p:sp>
        <p:nvSpPr>
          <p:cNvPr id="82" name="Google Shape;82;p14"/>
          <p:cNvSpPr txBox="1"/>
          <p:nvPr/>
        </p:nvSpPr>
        <p:spPr>
          <a:xfrm>
            <a:off x="6799262" y="2187575"/>
            <a:ext cx="167957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84" name="Google Shape;84;p14"/>
          <p:cNvSpPr txBox="1"/>
          <p:nvPr/>
        </p:nvSpPr>
        <p:spPr>
          <a:xfrm>
            <a:off x="4330460" y="1566862"/>
            <a:ext cx="4586527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000"/>
              <a:buFont typeface="Arial"/>
              <a:buNone/>
            </a:pPr>
            <a:endParaRPr dirty="0">
              <a:latin typeface="Britannic Bold" pitchFamily="34" charset="0"/>
            </a:endParaRPr>
          </a:p>
        </p:txBody>
      </p:sp>
      <p:pic>
        <p:nvPicPr>
          <p:cNvPr id="1026" name="Picture 2" descr="http://cont.ws/uploads/pic/2017/8/%D0%A3%D1%81%D1%82%D1%80%D0%BE%D0%B9%D1%81%D1%82%D0%B2%D0%BE%20%D0%B4%D1%80%D0%B5%D0%B2%D0%BD%D0%B5%D1%80%D1%83%D1%81%D1%81%D0%BA%D0%BE%D0%B9%20%D0%B8%D0%B7%D0%B1%D1%8B%2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08511" y="1557337"/>
            <a:ext cx="4414599" cy="387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нутреннее убранство русской избы - Квартира, дом, дача - 13 июня -  43420076553 - Медиаплатформа МирТесен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4376" y="1137369"/>
            <a:ext cx="4416725" cy="49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C:\Users\Зоя\Downloads\ef8388e2-5784-54ae-a120-ed57ec2e3e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048" y="656336"/>
            <a:ext cx="8322055" cy="55263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76897" y="5371908"/>
            <a:ext cx="8600504" cy="571847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Домовой картинки нарисованные - 76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0012" y="479445"/>
            <a:ext cx="4139334" cy="572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7744824"/>
      </p:ext>
    </p:extLst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4"/>
          <p:cNvSpPr txBox="1">
            <a:spLocks noGrp="1"/>
          </p:cNvSpPr>
          <p:nvPr>
            <p:ph type="ctrTitle"/>
          </p:nvPr>
        </p:nvSpPr>
        <p:spPr>
          <a:xfrm>
            <a:off x="215900" y="1557337"/>
            <a:ext cx="8677275" cy="1258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8000"/>
              <a:buFont typeface="Arial"/>
              <a:buNone/>
            </a:pPr>
            <a:r>
              <a:rPr lang="en-US" sz="8000" b="0" i="0" u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266" name="Google Shape;266;p34"/>
          <p:cNvSpPr txBox="1">
            <a:spLocks noGrp="1"/>
          </p:cNvSpPr>
          <p:nvPr>
            <p:ph type="subTitle" idx="1"/>
          </p:nvPr>
        </p:nvSpPr>
        <p:spPr>
          <a:xfrm>
            <a:off x="827087" y="3529012"/>
            <a:ext cx="7453312" cy="1258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920"/>
              <a:buNone/>
            </a:pPr>
            <a:r>
              <a:rPr lang="en-US" sz="3200" b="0" i="0" u="none">
                <a:solidFill>
                  <a:srgbClr val="0D0D0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267" name="Google Shape;267;p34"/>
          <p:cNvSpPr txBox="1"/>
          <p:nvPr/>
        </p:nvSpPr>
        <p:spPr>
          <a:xfrm>
            <a:off x="446087" y="727075"/>
            <a:ext cx="839787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268" name="Google Shape;268;p34"/>
          <p:cNvSpPr txBox="1"/>
          <p:nvPr/>
        </p:nvSpPr>
        <p:spPr>
          <a:xfrm>
            <a:off x="6799262" y="2187575"/>
            <a:ext cx="167957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269" name="Google Shape;269;p34"/>
          <p:cNvSpPr txBox="1"/>
          <p:nvPr/>
        </p:nvSpPr>
        <p:spPr>
          <a:xfrm>
            <a:off x="105508" y="664234"/>
            <a:ext cx="8774967" cy="1311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800"/>
              <a:buFont typeface="Arial"/>
              <a:buNone/>
            </a:pPr>
            <a:endParaRPr dirty="0">
              <a:latin typeface="Britannic Bold" pitchFamily="34" charset="0"/>
            </a:endParaRPr>
          </a:p>
        </p:txBody>
      </p:sp>
      <p:pic>
        <p:nvPicPr>
          <p:cNvPr id="1026" name="Picture 2" descr="Внутреннее убранство русской избы (155 фото) » НА ДАЧЕ ФОТО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4673" y="727075"/>
            <a:ext cx="8460701" cy="558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26</Words>
  <Application>Microsoft Office PowerPoint</Application>
  <PresentationFormat>Экран (4:3)</PresentationFormat>
  <Paragraphs>20</Paragraphs>
  <Slides>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1_Тема Office</vt:lpstr>
      <vt:lpstr>Тема Office</vt:lpstr>
      <vt:lpstr>  </vt:lpstr>
      <vt:lpstr> </vt:lpstr>
      <vt:lpstr>Слайд 3</vt:lpstr>
      <vt:lpstr>Слайд 4</vt:lpstr>
      <vt:lpstr> </vt:lpstr>
      <vt:lpstr>Слайд 6</vt:lpstr>
      <vt:lpstr>Слайд 7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cp:lastModifiedBy>Зоя</cp:lastModifiedBy>
  <cp:revision>33</cp:revision>
  <dcterms:modified xsi:type="dcterms:W3CDTF">2025-11-11T11:39:22Z</dcterms:modified>
</cp:coreProperties>
</file>