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7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5E5BA-403A-40D7-B526-54C0199EF748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5F6EC-6792-4DED-9B5A-4DF6BACF7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5F6EC-6792-4DED-9B5A-4DF6BACF791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1600" y="1066800"/>
            <a:ext cx="6248400" cy="609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Экономика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Хозяйственная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деятельность человека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828800"/>
            <a:ext cx="8229600" cy="4800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Какие отрасли промышленности ты знаешь?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Чем занимаются добывающая промышленность и электроэнергетика?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Что производят металлургия и машиностроение?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Чем обеспечивает людей химическая промышленность?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Что производят лёгкая и пищевая промышленность?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Добывающая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промышленность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://liman.ru/uploads/foto_articles/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762000"/>
            <a:ext cx="3810000" cy="2857500"/>
          </a:xfrm>
          <a:prstGeom prst="rect">
            <a:avLst/>
          </a:prstGeom>
          <a:noFill/>
        </p:spPr>
      </p:pic>
      <p:pic>
        <p:nvPicPr>
          <p:cNvPr id="31748" name="Picture 4" descr="http://cn15.nevsedoma.com.ua/photo/10/1054/240_files/611ca0e622329a4dd8d9fec064482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657600"/>
            <a:ext cx="4191000" cy="3052446"/>
          </a:xfrm>
          <a:prstGeom prst="rect">
            <a:avLst/>
          </a:prstGeom>
          <a:noFill/>
        </p:spPr>
      </p:pic>
      <p:pic>
        <p:nvPicPr>
          <p:cNvPr id="31750" name="Picture 6" descr="http://mednic.ru/images/slider/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1066800"/>
            <a:ext cx="4724400" cy="2214563"/>
          </a:xfrm>
          <a:prstGeom prst="rect">
            <a:avLst/>
          </a:prstGeom>
          <a:noFill/>
        </p:spPr>
      </p:pic>
      <p:pic>
        <p:nvPicPr>
          <p:cNvPr id="31752" name="Picture 8" descr="https://ds04.infourok.ru/uploads/ex/007d/0013887c-5f11d220/1/img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429000"/>
            <a:ext cx="4387850" cy="329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Пищевая промышленность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http://gg34.ru/images/2017/04/13/0-890%2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91000"/>
            <a:ext cx="3581400" cy="2014011"/>
          </a:xfrm>
          <a:prstGeom prst="rect">
            <a:avLst/>
          </a:prstGeom>
          <a:noFill/>
        </p:spPr>
      </p:pic>
      <p:pic>
        <p:nvPicPr>
          <p:cNvPr id="33796" name="Picture 4" descr="http://biwork.ru/uploads/news/main_imgs/116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100810"/>
            <a:ext cx="4419600" cy="2528215"/>
          </a:xfrm>
          <a:prstGeom prst="rect">
            <a:avLst/>
          </a:prstGeom>
          <a:noFill/>
        </p:spPr>
      </p:pic>
      <p:pic>
        <p:nvPicPr>
          <p:cNvPr id="6146" name="Picture 2" descr="https://adelfo-studio.ru/uploads/news/8abadeee5308419acd9353597cfaea20.jpg"/>
          <p:cNvPicPr>
            <a:picLocks noChangeAspect="1" noChangeArrowheads="1"/>
          </p:cNvPicPr>
          <p:nvPr/>
        </p:nvPicPr>
        <p:blipFill>
          <a:blip r:embed="rId6" cstate="print"/>
          <a:srcRect l="6897" t="15245" r="4828" b="2812"/>
          <a:stretch>
            <a:fillRect/>
          </a:stretch>
        </p:blipFill>
        <p:spPr bwMode="auto">
          <a:xfrm>
            <a:off x="4800600" y="1066800"/>
            <a:ext cx="4114800" cy="2764632"/>
          </a:xfrm>
          <a:prstGeom prst="rect">
            <a:avLst/>
          </a:prstGeom>
          <a:noFill/>
        </p:spPr>
      </p:pic>
      <p:pic>
        <p:nvPicPr>
          <p:cNvPr id="6150" name="Picture 6" descr="http://e.120-bal.ru/pars_docs/refs/8/7121/7121_html_3d39517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4114800"/>
            <a:ext cx="4495800" cy="2577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Пищевая промышленность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2" name="Picture 2" descr="http://barnaul.org/upload/iblock/c23/023-festival-syra-2017-foto-v.urazov023acdsee-pro-9-jpeg_fay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65" y="1197630"/>
            <a:ext cx="8752235" cy="5009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381000"/>
            <a:ext cx="6705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сегодня я узнал…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было интересно…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я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понял, что…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теперь я могу…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я почувствовал, что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я приобрел…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я попробую…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меня удивило…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урок дал мне для жизни…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мне захотелось…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http://itd3.mycdn.me/image?id=803984709344&amp;t=20&amp;plc=WEB&amp;tkn=*8-zWDMLWSQA-Z3dW8pIOyLJ4AM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2400"/>
            <a:ext cx="3304419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19600" y="44196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Алтайский край!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Жемчужина России,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В венце-оправе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Золотых лучей.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2209800"/>
            <a:ext cx="5257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Алтайский край!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Просторам нет предела,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Полям пшеничным,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Пастбищам, садам.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28600"/>
            <a:ext cx="40386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Алтайский край!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Леса, озера, реки,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Месторожденья,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Степи, целина.</a:t>
            </a:r>
          </a:p>
          <a:p>
            <a:r>
              <a:rPr lang="ru-RU" dirty="0" smtClean="0"/>
              <a:t> </a:t>
            </a:r>
          </a:p>
        </p:txBody>
      </p:sp>
      <p:pic>
        <p:nvPicPr>
          <p:cNvPr id="20482" name="Picture 2" descr="http://itd3.mycdn.me/image?id=803984709344&amp;t=20&amp;plc=WEB&amp;tkn=*8-zWDMLWSQA-Z3dW8pIOyLJ4AM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1"/>
            <a:ext cx="3352800" cy="2783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2895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Экономика Алтайского края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003800" y="5300663"/>
            <a:ext cx="3905250" cy="1190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Пищевая</a:t>
            </a:r>
          </a:p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промышленность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859338" y="4114800"/>
            <a:ext cx="4284662" cy="6413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Электроэнергетика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23850" y="5373688"/>
            <a:ext cx="3905250" cy="1190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Химическая</a:t>
            </a:r>
          </a:p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промышленность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057400" y="685800"/>
            <a:ext cx="4572000" cy="6463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Сельское хозяйство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05400" y="0"/>
            <a:ext cx="3891450" cy="6463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Растениеводство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0" y="0"/>
            <a:ext cx="3773212" cy="6463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Животноводство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04800" y="3886200"/>
            <a:ext cx="3905250" cy="1190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Легкая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промышленность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105400" y="1371600"/>
            <a:ext cx="3905250" cy="1190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Добывающая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ru-RU" altLang="ru-RU" sz="3600" dirty="0">
                <a:latin typeface="Arial" pitchFamily="34" charset="0"/>
                <a:cs typeface="Arial" pitchFamily="34" charset="0"/>
              </a:rPr>
              <a:t>промышленность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0" y="1600200"/>
            <a:ext cx="4362450" cy="6463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600" dirty="0" smtClean="0">
                <a:latin typeface="Arial" pitchFamily="34" charset="0"/>
                <a:cs typeface="Arial" pitchFamily="34" charset="0"/>
              </a:rPr>
              <a:t>Машиностроение</a:t>
            </a:r>
            <a:endParaRPr lang="ru-RU" altLang="ru-RU" sz="3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Прямая со стрелкой 23"/>
          <p:cNvCxnSpPr>
            <a:stCxn id="6" idx="0"/>
          </p:cNvCxnSpPr>
          <p:nvPr/>
        </p:nvCxnSpPr>
        <p:spPr>
          <a:xfrm flipV="1">
            <a:off x="4572000" y="1219200"/>
            <a:ext cx="0" cy="1676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7" idx="0"/>
          </p:cNvCxnSpPr>
          <p:nvPr/>
        </p:nvCxnSpPr>
        <p:spPr>
          <a:xfrm flipV="1">
            <a:off x="4343400" y="533400"/>
            <a:ext cx="762000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0"/>
          </p:cNvCxnSpPr>
          <p:nvPr/>
        </p:nvCxnSpPr>
        <p:spPr>
          <a:xfrm flipH="1" flipV="1">
            <a:off x="3810000" y="457200"/>
            <a:ext cx="533400" cy="228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6" idx="0"/>
            <a:endCxn id="22" idx="2"/>
          </p:cNvCxnSpPr>
          <p:nvPr/>
        </p:nvCxnSpPr>
        <p:spPr>
          <a:xfrm flipH="1" flipV="1">
            <a:off x="2181225" y="2246531"/>
            <a:ext cx="2390775" cy="64906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6" idx="0"/>
          </p:cNvCxnSpPr>
          <p:nvPr/>
        </p:nvCxnSpPr>
        <p:spPr>
          <a:xfrm flipV="1">
            <a:off x="4572000" y="1981200"/>
            <a:ext cx="6096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6" idx="2"/>
            <a:endCxn id="12" idx="3"/>
          </p:cNvCxnSpPr>
          <p:nvPr/>
        </p:nvCxnSpPr>
        <p:spPr>
          <a:xfrm flipH="1">
            <a:off x="4229100" y="3733800"/>
            <a:ext cx="342900" cy="223520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7" idx="1"/>
          </p:cNvCxnSpPr>
          <p:nvPr/>
        </p:nvCxnSpPr>
        <p:spPr>
          <a:xfrm>
            <a:off x="4572000" y="3733800"/>
            <a:ext cx="431800" cy="216217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6" idx="2"/>
            <a:endCxn id="20" idx="0"/>
          </p:cNvCxnSpPr>
          <p:nvPr/>
        </p:nvCxnSpPr>
        <p:spPr>
          <a:xfrm flipH="1">
            <a:off x="2257425" y="3733800"/>
            <a:ext cx="2314575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9" idx="0"/>
          </p:cNvCxnSpPr>
          <p:nvPr/>
        </p:nvCxnSpPr>
        <p:spPr>
          <a:xfrm>
            <a:off x="4572000" y="3733800"/>
            <a:ext cx="2429669" cy="381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Растениеводство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ÐÐ¾Ð»Ð¾ÑÐ°Ñ Ð¿ÑÐµÐ½Ð¸ÑÐ° Ð¿Ð¾Ð»ÐµÐ²Ð¾Ðµ Ð¸ ÑÐ¸Ð½ÐµÐµ Ð½ÐµÐ±Ð¾ â Ð¡ÑÐ¾ÐºÐ¾Ð²Ð¾Ðµ ÑÐ¾Ñ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914400"/>
            <a:ext cx="3657599" cy="2438400"/>
          </a:xfrm>
          <a:prstGeom prst="rect">
            <a:avLst/>
          </a:prstGeom>
          <a:noFill/>
        </p:spPr>
      </p:pic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0" name="Picture 10" descr="https://cdn-nus-1.pinme.ru/photo/84/6f/846f597ef212849c159c34edb3d310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914400"/>
            <a:ext cx="3657600" cy="2450593"/>
          </a:xfrm>
          <a:prstGeom prst="rect">
            <a:avLst/>
          </a:prstGeom>
          <a:noFill/>
        </p:spPr>
      </p:pic>
      <p:pic>
        <p:nvPicPr>
          <p:cNvPr id="15372" name="Picture 12" descr="https://kccc.ru/sites/default/files/images/handbooks/main_cultures/sugar_beet_0603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799" y="3810000"/>
            <a:ext cx="3651685" cy="2792968"/>
          </a:xfrm>
          <a:prstGeom prst="rect">
            <a:avLst/>
          </a:prstGeom>
          <a:noFill/>
        </p:spPr>
      </p:pic>
      <p:pic>
        <p:nvPicPr>
          <p:cNvPr id="15378" name="Picture 18" descr="https://s1.1zoom.ru/big3/172/Fields_Sunflowers_Many_535211_2700x20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3810000"/>
            <a:ext cx="3695700" cy="2771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Растениеводство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ibuildrussia.ru/images/rasteniya-dlya-alpijskoj-gorki-nazvaniya-i-foto-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886200"/>
            <a:ext cx="3705612" cy="2781390"/>
          </a:xfrm>
          <a:prstGeom prst="rect">
            <a:avLst/>
          </a:prstGeom>
          <a:noFill/>
        </p:spPr>
      </p:pic>
      <p:pic>
        <p:nvPicPr>
          <p:cNvPr id="2052" name="Picture 4" descr="https://autogear.ru/misc/i/gallery/44874/26824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9765" y="914400"/>
            <a:ext cx="4233233" cy="2819400"/>
          </a:xfrm>
          <a:prstGeom prst="rect">
            <a:avLst/>
          </a:prstGeom>
          <a:noFill/>
        </p:spPr>
      </p:pic>
      <p:pic>
        <p:nvPicPr>
          <p:cNvPr id="2054" name="Picture 6" descr="http://sad-i-dom.com/uploads/posts/2018-09/1536033460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914400"/>
            <a:ext cx="4231257" cy="2803208"/>
          </a:xfrm>
          <a:prstGeom prst="rect">
            <a:avLst/>
          </a:prstGeom>
          <a:noFill/>
        </p:spPr>
      </p:pic>
      <p:pic>
        <p:nvPicPr>
          <p:cNvPr id="2056" name="Picture 8" descr="http://900igr.net/up/datai/64115/0010-017-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3886200"/>
            <a:ext cx="37592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Животноводство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yola-agro.ru/upload/iblock/a1b/a1b9ccc14f0d15b28f245693945b1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962400"/>
            <a:ext cx="3886200" cy="2590801"/>
          </a:xfrm>
          <a:prstGeom prst="rect">
            <a:avLst/>
          </a:prstGeom>
          <a:noFill/>
        </p:spPr>
      </p:pic>
      <p:pic>
        <p:nvPicPr>
          <p:cNvPr id="25604" name="Picture 4" descr="https://video-images.vice.com/articles/58b70111655b54527f0fed94/lede/1488389447493-GettyImages-518638797.jpeg?crop=1xw:0.84375xh;center,center&amp;amp;resize=1200:*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990600"/>
            <a:ext cx="3928739" cy="2209800"/>
          </a:xfrm>
          <a:prstGeom prst="rect">
            <a:avLst/>
          </a:prstGeom>
          <a:noFill/>
        </p:spPr>
      </p:pic>
      <p:pic>
        <p:nvPicPr>
          <p:cNvPr id="25606" name="Picture 6" descr="https://i.artfile.me/wallpaper/02-06-2012/1920x1080/zhivotnye-svini-kabany-porosyata-4206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990600"/>
            <a:ext cx="3965575" cy="2230635"/>
          </a:xfrm>
          <a:prstGeom prst="rect">
            <a:avLst/>
          </a:prstGeom>
          <a:noFill/>
        </p:spPr>
      </p:pic>
      <p:pic>
        <p:nvPicPr>
          <p:cNvPr id="25608" name="Picture 8" descr="https://avatars.mds.yandex.net/get-pdb/1616117/71137a0a-bd4e-4537-881a-0edbecd4fc99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7200" y="3962400"/>
            <a:ext cx="476104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Легкая промышленность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http://edwards-invest.com.ua/components/com_djclassifieds/images/1042_regnum_picture_1453374424911410_norm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505200"/>
            <a:ext cx="4800600" cy="3200400"/>
          </a:xfrm>
          <a:prstGeom prst="rect">
            <a:avLst/>
          </a:prstGeom>
          <a:noFill/>
        </p:spPr>
      </p:pic>
      <p:pic>
        <p:nvPicPr>
          <p:cNvPr id="12298" name="Picture 10" descr="http://i65.photobucket.com/albums/h225/photer/MR1_71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1" y="762000"/>
            <a:ext cx="3962399" cy="2639948"/>
          </a:xfrm>
          <a:prstGeom prst="rect">
            <a:avLst/>
          </a:prstGeom>
          <a:noFill/>
        </p:spPr>
      </p:pic>
      <p:pic>
        <p:nvPicPr>
          <p:cNvPr id="12300" name="Picture 12" descr="http://shgk.ru/upload/iblock/a34/evroko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3657599"/>
            <a:ext cx="3048000" cy="3048001"/>
          </a:xfrm>
          <a:prstGeom prst="rect">
            <a:avLst/>
          </a:prstGeom>
          <a:noFill/>
        </p:spPr>
      </p:pic>
      <p:pic>
        <p:nvPicPr>
          <p:cNvPr id="12304" name="Picture 16" descr="http://shgk.ru/upload/iblock/42b/IMG_39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838200"/>
            <a:ext cx="3333750" cy="2495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Машиностроение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https://www.syl.ru/misc/i/ai/379991/24629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886200"/>
            <a:ext cx="4143267" cy="2362200"/>
          </a:xfrm>
          <a:prstGeom prst="rect">
            <a:avLst/>
          </a:prstGeom>
          <a:noFill/>
        </p:spPr>
      </p:pic>
      <p:pic>
        <p:nvPicPr>
          <p:cNvPr id="27656" name="Picture 8" descr="https://armtorg.ru/uploads/photo/6420c49e1b4472b9f84fa32ec3d884a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514" y="3886200"/>
            <a:ext cx="4229043" cy="2820771"/>
          </a:xfrm>
          <a:prstGeom prst="rect">
            <a:avLst/>
          </a:prstGeom>
          <a:noFill/>
        </p:spPr>
      </p:pic>
      <p:pic>
        <p:nvPicPr>
          <p:cNvPr id="39938" name="Picture 2" descr="https://s14.stc.all.kpcdn.net/share/i/4/1041438/wx1080.jpg"/>
          <p:cNvPicPr>
            <a:picLocks noChangeAspect="1" noChangeArrowheads="1"/>
          </p:cNvPicPr>
          <p:nvPr/>
        </p:nvPicPr>
        <p:blipFill>
          <a:blip r:embed="rId6" cstate="print"/>
          <a:srcRect l="971" t="2865" r="51456" b="2594"/>
          <a:stretch>
            <a:fillRect/>
          </a:stretch>
        </p:blipFill>
        <p:spPr bwMode="auto">
          <a:xfrm>
            <a:off x="304800" y="914399"/>
            <a:ext cx="3962400" cy="2668555"/>
          </a:xfrm>
          <a:prstGeom prst="rect">
            <a:avLst/>
          </a:prstGeom>
          <a:noFill/>
        </p:spPr>
      </p:pic>
      <p:pic>
        <p:nvPicPr>
          <p:cNvPr id="39940" name="Picture 4" descr="http://www.bikz.ru/images/cms/data/fotogalerei_k_novostyam/0912/09_11_2015_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888950"/>
            <a:ext cx="4038600" cy="2693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Химическая промышленность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AutoShape 4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www.ykoctpa.ru/wp-l/2013/290/2007-08-05_cvetyot_grechi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https://rusfoodexpo.ru/Photo/IPLS-Moscow-2018_Dve-Linii-PKF_stend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838201"/>
            <a:ext cx="3555999" cy="2666999"/>
          </a:xfrm>
          <a:prstGeom prst="rect">
            <a:avLst/>
          </a:prstGeom>
          <a:noFill/>
        </p:spPr>
      </p:pic>
      <p:pic>
        <p:nvPicPr>
          <p:cNvPr id="10244" name="Picture 4" descr="http://fkpboz.ru/upload/information_system_2/1/2/6/item_1263/small_information_items_126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1066800"/>
            <a:ext cx="4724400" cy="2031492"/>
          </a:xfrm>
          <a:prstGeom prst="rect">
            <a:avLst/>
          </a:prstGeom>
          <a:noFill/>
        </p:spPr>
      </p:pic>
      <p:pic>
        <p:nvPicPr>
          <p:cNvPr id="10248" name="Picture 8" descr="https://altapress.ru/picture/431711/900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090924"/>
            <a:ext cx="4428334" cy="2489708"/>
          </a:xfrm>
          <a:prstGeom prst="rect">
            <a:avLst/>
          </a:prstGeom>
          <a:noFill/>
        </p:spPr>
      </p:pic>
      <p:pic>
        <p:nvPicPr>
          <p:cNvPr id="10250" name="Picture 10" descr="https://pimg.mycdn.me/getImage?disableStub=true&amp;type=VIDEO_S_720&amp;url=http%3A%2F%2Fvdp.mycdn.me%2FgetImage%3Fid%3D317658106412%26idx%3D6%26thumbType%3D37%26f%3D1&amp;signatureToken=u9Tp87IUDpdg9LESWXkgG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114800"/>
            <a:ext cx="4131733" cy="2324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159</Words>
  <Application>Microsoft Office PowerPoint</Application>
  <PresentationFormat>Экран (4:3)</PresentationFormat>
  <Paragraphs>67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Экономика</vt:lpstr>
      <vt:lpstr>Слайд 2</vt:lpstr>
      <vt:lpstr>Слайд 3</vt:lpstr>
      <vt:lpstr>Растениеводство</vt:lpstr>
      <vt:lpstr>Растениеводство</vt:lpstr>
      <vt:lpstr>Животноводство</vt:lpstr>
      <vt:lpstr>Легкая промышленность</vt:lpstr>
      <vt:lpstr>Машиностроение</vt:lpstr>
      <vt:lpstr>Химическая промышленность</vt:lpstr>
      <vt:lpstr>Добывающая промышленность</vt:lpstr>
      <vt:lpstr>Пищевая промышленность</vt:lpstr>
      <vt:lpstr>Пищевая промышленность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ФСБ</dc:creator>
  <cp:lastModifiedBy>ФСБ</cp:lastModifiedBy>
  <cp:revision>43</cp:revision>
  <dcterms:created xsi:type="dcterms:W3CDTF">2019-03-04T16:09:45Z</dcterms:created>
  <dcterms:modified xsi:type="dcterms:W3CDTF">2019-03-05T17:39:03Z</dcterms:modified>
</cp:coreProperties>
</file>