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1" r:id="rId3"/>
    <p:sldId id="264" r:id="rId4"/>
    <p:sldId id="267" r:id="rId5"/>
    <p:sldId id="265" r:id="rId6"/>
    <p:sldId id="270" r:id="rId7"/>
    <p:sldId id="268" r:id="rId8"/>
    <p:sldId id="271" r:id="rId9"/>
    <p:sldId id="273" r:id="rId10"/>
    <p:sldId id="27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0000"/>
    <a:srgbClr val="66CCFF"/>
    <a:srgbClr val="00FFFF"/>
    <a:srgbClr val="FFFFCC"/>
    <a:srgbClr val="FFFF99"/>
    <a:srgbClr val="98FCFE"/>
    <a:srgbClr val="49F9FD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1C635F-5E1D-4565-BE3B-27921A4F7B72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BDEEBC-0366-444B-BC6B-859322364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BDEEBC-0366-444B-BC6B-85932236462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ru-RU" altLang="en-US" smtClean="0"/>
              <a:t>Образец заголовка</a:t>
            </a:r>
            <a:endParaRPr lang="ru-RU" altLang="en-US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 altLang="en-US" smtClean="0"/>
              <a:t>Образец подзаголовка</a:t>
            </a:r>
            <a:endParaRPr lang="ru-RU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0EB32C-CD2C-43F4-B857-632BD063291D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A47DC9-E3FE-4028-A0B8-BA8AE88078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0EB32C-CD2C-43F4-B857-632BD063291D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A47DC9-E3FE-4028-A0B8-BA8AE88078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0EB32C-CD2C-43F4-B857-632BD063291D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A47DC9-E3FE-4028-A0B8-BA8AE88078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0EB32C-CD2C-43F4-B857-632BD063291D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A47DC9-E3FE-4028-A0B8-BA8AE88078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0EB32C-CD2C-43F4-B857-632BD063291D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A47DC9-E3FE-4028-A0B8-BA8AE88078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0EB32C-CD2C-43F4-B857-632BD063291D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A47DC9-E3FE-4028-A0B8-BA8AE88078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0EB32C-CD2C-43F4-B857-632BD063291D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A47DC9-E3FE-4028-A0B8-BA8AE88078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0EB32C-CD2C-43F4-B857-632BD063291D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A47DC9-E3FE-4028-A0B8-BA8AE88078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0EB32C-CD2C-43F4-B857-632BD063291D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A47DC9-E3FE-4028-A0B8-BA8AE88078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0EB32C-CD2C-43F4-B857-632BD063291D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A47DC9-E3FE-4028-A0B8-BA8AE88078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0EB32C-CD2C-43F4-B857-632BD063291D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A47DC9-E3FE-4028-A0B8-BA8AE880782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250825" y="333375"/>
            <a:ext cx="8532813" cy="6165850"/>
            <a:chOff x="0" y="0"/>
            <a:chExt cx="5760" cy="4320"/>
          </a:xfrm>
        </p:grpSpPr>
        <p:grpSp>
          <p:nvGrpSpPr>
            <p:cNvPr id="6" name="Group 3"/>
            <p:cNvGrpSpPr>
              <a:grpSpLocks/>
            </p:cNvGrpSpPr>
            <p:nvPr/>
          </p:nvGrpSpPr>
          <p:grpSpPr bwMode="auto">
            <a:xfrm>
              <a:off x="204" y="0"/>
              <a:ext cx="5443" cy="4320"/>
              <a:chOff x="204" y="0"/>
              <a:chExt cx="5443" cy="4320"/>
            </a:xfrm>
          </p:grpSpPr>
          <p:sp>
            <p:nvSpPr>
              <p:cNvPr id="25" name="Line 4"/>
              <p:cNvSpPr>
                <a:spLocks noChangeShapeType="1"/>
              </p:cNvSpPr>
              <p:nvPr/>
            </p:nvSpPr>
            <p:spPr bwMode="auto">
              <a:xfrm>
                <a:off x="204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Line 5"/>
              <p:cNvSpPr>
                <a:spLocks noChangeShapeType="1"/>
              </p:cNvSpPr>
              <p:nvPr/>
            </p:nvSpPr>
            <p:spPr bwMode="auto">
              <a:xfrm>
                <a:off x="431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Line 6"/>
              <p:cNvSpPr>
                <a:spLocks noChangeShapeType="1"/>
              </p:cNvSpPr>
              <p:nvPr/>
            </p:nvSpPr>
            <p:spPr bwMode="auto">
              <a:xfrm>
                <a:off x="657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Line 7"/>
              <p:cNvSpPr>
                <a:spLocks noChangeShapeType="1"/>
              </p:cNvSpPr>
              <p:nvPr/>
            </p:nvSpPr>
            <p:spPr bwMode="auto">
              <a:xfrm>
                <a:off x="884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Line 8"/>
              <p:cNvSpPr>
                <a:spLocks noChangeShapeType="1"/>
              </p:cNvSpPr>
              <p:nvPr/>
            </p:nvSpPr>
            <p:spPr bwMode="auto">
              <a:xfrm>
                <a:off x="1111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Line 9"/>
              <p:cNvSpPr>
                <a:spLocks noChangeShapeType="1"/>
              </p:cNvSpPr>
              <p:nvPr/>
            </p:nvSpPr>
            <p:spPr bwMode="auto">
              <a:xfrm>
                <a:off x="1338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Line 10"/>
              <p:cNvSpPr>
                <a:spLocks noChangeShapeType="1"/>
              </p:cNvSpPr>
              <p:nvPr/>
            </p:nvSpPr>
            <p:spPr bwMode="auto">
              <a:xfrm>
                <a:off x="1565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Line 11"/>
              <p:cNvSpPr>
                <a:spLocks noChangeShapeType="1"/>
              </p:cNvSpPr>
              <p:nvPr/>
            </p:nvSpPr>
            <p:spPr bwMode="auto">
              <a:xfrm>
                <a:off x="1791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Line 12"/>
              <p:cNvSpPr>
                <a:spLocks noChangeShapeType="1"/>
              </p:cNvSpPr>
              <p:nvPr/>
            </p:nvSpPr>
            <p:spPr bwMode="auto">
              <a:xfrm>
                <a:off x="2018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Line 13"/>
              <p:cNvSpPr>
                <a:spLocks noChangeShapeType="1"/>
              </p:cNvSpPr>
              <p:nvPr/>
            </p:nvSpPr>
            <p:spPr bwMode="auto">
              <a:xfrm>
                <a:off x="2245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Line 14"/>
              <p:cNvSpPr>
                <a:spLocks noChangeShapeType="1"/>
              </p:cNvSpPr>
              <p:nvPr/>
            </p:nvSpPr>
            <p:spPr bwMode="auto">
              <a:xfrm>
                <a:off x="2472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Line 15"/>
              <p:cNvSpPr>
                <a:spLocks noChangeShapeType="1"/>
              </p:cNvSpPr>
              <p:nvPr/>
            </p:nvSpPr>
            <p:spPr bwMode="auto">
              <a:xfrm>
                <a:off x="2699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Line 16"/>
              <p:cNvSpPr>
                <a:spLocks noChangeShapeType="1"/>
              </p:cNvSpPr>
              <p:nvPr/>
            </p:nvSpPr>
            <p:spPr bwMode="auto">
              <a:xfrm>
                <a:off x="2925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Line 17"/>
              <p:cNvSpPr>
                <a:spLocks noChangeShapeType="1"/>
              </p:cNvSpPr>
              <p:nvPr/>
            </p:nvSpPr>
            <p:spPr bwMode="auto">
              <a:xfrm>
                <a:off x="3152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Line 18"/>
              <p:cNvSpPr>
                <a:spLocks noChangeShapeType="1"/>
              </p:cNvSpPr>
              <p:nvPr/>
            </p:nvSpPr>
            <p:spPr bwMode="auto">
              <a:xfrm>
                <a:off x="3379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Line 19"/>
              <p:cNvSpPr>
                <a:spLocks noChangeShapeType="1"/>
              </p:cNvSpPr>
              <p:nvPr/>
            </p:nvSpPr>
            <p:spPr bwMode="auto">
              <a:xfrm>
                <a:off x="3606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Line 20"/>
              <p:cNvSpPr>
                <a:spLocks noChangeShapeType="1"/>
              </p:cNvSpPr>
              <p:nvPr/>
            </p:nvSpPr>
            <p:spPr bwMode="auto">
              <a:xfrm>
                <a:off x="3832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Line 21"/>
              <p:cNvSpPr>
                <a:spLocks noChangeShapeType="1"/>
              </p:cNvSpPr>
              <p:nvPr/>
            </p:nvSpPr>
            <p:spPr bwMode="auto">
              <a:xfrm>
                <a:off x="4059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Line 22"/>
              <p:cNvSpPr>
                <a:spLocks noChangeShapeType="1"/>
              </p:cNvSpPr>
              <p:nvPr/>
            </p:nvSpPr>
            <p:spPr bwMode="auto">
              <a:xfrm>
                <a:off x="4286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Line 23"/>
              <p:cNvSpPr>
                <a:spLocks noChangeShapeType="1"/>
              </p:cNvSpPr>
              <p:nvPr/>
            </p:nvSpPr>
            <p:spPr bwMode="auto">
              <a:xfrm>
                <a:off x="4513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Line 24"/>
              <p:cNvSpPr>
                <a:spLocks noChangeShapeType="1"/>
              </p:cNvSpPr>
              <p:nvPr/>
            </p:nvSpPr>
            <p:spPr bwMode="auto">
              <a:xfrm>
                <a:off x="4739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Line 25"/>
              <p:cNvSpPr>
                <a:spLocks noChangeShapeType="1"/>
              </p:cNvSpPr>
              <p:nvPr/>
            </p:nvSpPr>
            <p:spPr bwMode="auto">
              <a:xfrm>
                <a:off x="4966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47" name="Line 26"/>
              <p:cNvSpPr>
                <a:spLocks noChangeShapeType="1"/>
              </p:cNvSpPr>
              <p:nvPr/>
            </p:nvSpPr>
            <p:spPr bwMode="auto">
              <a:xfrm>
                <a:off x="5193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Line 27"/>
              <p:cNvSpPr>
                <a:spLocks noChangeShapeType="1"/>
              </p:cNvSpPr>
              <p:nvPr/>
            </p:nvSpPr>
            <p:spPr bwMode="auto">
              <a:xfrm>
                <a:off x="5420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Line 28"/>
              <p:cNvSpPr>
                <a:spLocks noChangeShapeType="1"/>
              </p:cNvSpPr>
              <p:nvPr/>
            </p:nvSpPr>
            <p:spPr bwMode="auto">
              <a:xfrm>
                <a:off x="5647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>
                  <a:ln>
                    <a:solidFill>
                      <a:srgbClr val="CC0000"/>
                    </a:solidFill>
                  </a:ln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" name="Line 29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0" y="436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9" name="Line 31"/>
            <p:cNvSpPr>
              <a:spLocks noChangeShapeType="1"/>
            </p:cNvSpPr>
            <p:nvPr/>
          </p:nvSpPr>
          <p:spPr bwMode="auto">
            <a:xfrm>
              <a:off x="0" y="663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0" name="Line 32"/>
            <p:cNvSpPr>
              <a:spLocks noChangeShapeType="1"/>
            </p:cNvSpPr>
            <p:nvPr/>
          </p:nvSpPr>
          <p:spPr bwMode="auto">
            <a:xfrm>
              <a:off x="0" y="890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000066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>
              <a:off x="0" y="1117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2" name="Line 34"/>
            <p:cNvSpPr>
              <a:spLocks noChangeShapeType="1"/>
            </p:cNvSpPr>
            <p:nvPr/>
          </p:nvSpPr>
          <p:spPr bwMode="auto">
            <a:xfrm>
              <a:off x="0" y="1344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3" name="Line 35"/>
            <p:cNvSpPr>
              <a:spLocks noChangeShapeType="1"/>
            </p:cNvSpPr>
            <p:nvPr/>
          </p:nvSpPr>
          <p:spPr bwMode="auto">
            <a:xfrm>
              <a:off x="0" y="1570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>
              <a:off x="0" y="1797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5" name="Line 37"/>
            <p:cNvSpPr>
              <a:spLocks noChangeShapeType="1"/>
            </p:cNvSpPr>
            <p:nvPr/>
          </p:nvSpPr>
          <p:spPr bwMode="auto">
            <a:xfrm>
              <a:off x="0" y="2024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6" name="Line 38"/>
            <p:cNvSpPr>
              <a:spLocks noChangeShapeType="1"/>
            </p:cNvSpPr>
            <p:nvPr/>
          </p:nvSpPr>
          <p:spPr bwMode="auto">
            <a:xfrm>
              <a:off x="0" y="2251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>
              <a:off x="0" y="2477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8" name="Line 40"/>
            <p:cNvSpPr>
              <a:spLocks noChangeShapeType="1"/>
            </p:cNvSpPr>
            <p:nvPr/>
          </p:nvSpPr>
          <p:spPr bwMode="auto">
            <a:xfrm>
              <a:off x="0" y="2704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19" name="Line 41"/>
            <p:cNvSpPr>
              <a:spLocks noChangeShapeType="1"/>
            </p:cNvSpPr>
            <p:nvPr/>
          </p:nvSpPr>
          <p:spPr bwMode="auto">
            <a:xfrm>
              <a:off x="0" y="2931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>
              <a:off x="0" y="3158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21" name="Line 43"/>
            <p:cNvSpPr>
              <a:spLocks noChangeShapeType="1"/>
            </p:cNvSpPr>
            <p:nvPr/>
          </p:nvSpPr>
          <p:spPr bwMode="auto">
            <a:xfrm>
              <a:off x="0" y="3385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22" name="Line 44"/>
            <p:cNvSpPr>
              <a:spLocks noChangeShapeType="1"/>
            </p:cNvSpPr>
            <p:nvPr/>
          </p:nvSpPr>
          <p:spPr bwMode="auto">
            <a:xfrm>
              <a:off x="0" y="3611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>
              <a:off x="0" y="3838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  <p:sp>
          <p:nvSpPr>
            <p:cNvPr id="24" name="Line 46"/>
            <p:cNvSpPr>
              <a:spLocks noChangeShapeType="1"/>
            </p:cNvSpPr>
            <p:nvPr/>
          </p:nvSpPr>
          <p:spPr bwMode="auto">
            <a:xfrm>
              <a:off x="0" y="4065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n>
                  <a:solidFill>
                    <a:srgbClr val="CC0000"/>
                  </a:solidFill>
                </a:ln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0EB32C-CD2C-43F4-B857-632BD063291D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A47DC9-E3FE-4028-A0B8-BA8AE88078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0EB32C-CD2C-43F4-B857-632BD063291D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A47DC9-E3FE-4028-A0B8-BA8AE88078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fld id="{2C0EB32C-CD2C-43F4-B857-632BD063291D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fld id="{7FA47DC9-E3FE-4028-A0B8-BA8AE88078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7591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7592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0825" y="333375"/>
            <a:ext cx="8532813" cy="6165850"/>
            <a:chOff x="0" y="0"/>
            <a:chExt cx="5760" cy="4320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204" y="0"/>
              <a:ext cx="5443" cy="4320"/>
              <a:chOff x="204" y="0"/>
              <a:chExt cx="5443" cy="4320"/>
            </a:xfrm>
          </p:grpSpPr>
          <p:sp>
            <p:nvSpPr>
              <p:cNvPr id="29" name="Line 4"/>
              <p:cNvSpPr>
                <a:spLocks noChangeShapeType="1"/>
              </p:cNvSpPr>
              <p:nvPr/>
            </p:nvSpPr>
            <p:spPr bwMode="auto">
              <a:xfrm>
                <a:off x="204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Line 5"/>
              <p:cNvSpPr>
                <a:spLocks noChangeShapeType="1"/>
              </p:cNvSpPr>
              <p:nvPr/>
            </p:nvSpPr>
            <p:spPr bwMode="auto">
              <a:xfrm>
                <a:off x="431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Line 6"/>
              <p:cNvSpPr>
                <a:spLocks noChangeShapeType="1"/>
              </p:cNvSpPr>
              <p:nvPr/>
            </p:nvSpPr>
            <p:spPr bwMode="auto">
              <a:xfrm>
                <a:off x="657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Line 7"/>
              <p:cNvSpPr>
                <a:spLocks noChangeShapeType="1"/>
              </p:cNvSpPr>
              <p:nvPr/>
            </p:nvSpPr>
            <p:spPr bwMode="auto">
              <a:xfrm>
                <a:off x="884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Line 8"/>
              <p:cNvSpPr>
                <a:spLocks noChangeShapeType="1"/>
              </p:cNvSpPr>
              <p:nvPr/>
            </p:nvSpPr>
            <p:spPr bwMode="auto">
              <a:xfrm>
                <a:off x="1111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Line 9"/>
              <p:cNvSpPr>
                <a:spLocks noChangeShapeType="1"/>
              </p:cNvSpPr>
              <p:nvPr/>
            </p:nvSpPr>
            <p:spPr bwMode="auto">
              <a:xfrm>
                <a:off x="1338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Line 10"/>
              <p:cNvSpPr>
                <a:spLocks noChangeShapeType="1"/>
              </p:cNvSpPr>
              <p:nvPr/>
            </p:nvSpPr>
            <p:spPr bwMode="auto">
              <a:xfrm>
                <a:off x="1565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Line 11"/>
              <p:cNvSpPr>
                <a:spLocks noChangeShapeType="1"/>
              </p:cNvSpPr>
              <p:nvPr/>
            </p:nvSpPr>
            <p:spPr bwMode="auto">
              <a:xfrm>
                <a:off x="1791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Line 12"/>
              <p:cNvSpPr>
                <a:spLocks noChangeShapeType="1"/>
              </p:cNvSpPr>
              <p:nvPr/>
            </p:nvSpPr>
            <p:spPr bwMode="auto">
              <a:xfrm>
                <a:off x="2018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Line 13"/>
              <p:cNvSpPr>
                <a:spLocks noChangeShapeType="1"/>
              </p:cNvSpPr>
              <p:nvPr/>
            </p:nvSpPr>
            <p:spPr bwMode="auto">
              <a:xfrm>
                <a:off x="2245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Line 14"/>
              <p:cNvSpPr>
                <a:spLocks noChangeShapeType="1"/>
              </p:cNvSpPr>
              <p:nvPr/>
            </p:nvSpPr>
            <p:spPr bwMode="auto">
              <a:xfrm>
                <a:off x="2472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Line 15"/>
              <p:cNvSpPr>
                <a:spLocks noChangeShapeType="1"/>
              </p:cNvSpPr>
              <p:nvPr/>
            </p:nvSpPr>
            <p:spPr bwMode="auto">
              <a:xfrm>
                <a:off x="2699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Line 16"/>
              <p:cNvSpPr>
                <a:spLocks noChangeShapeType="1"/>
              </p:cNvSpPr>
              <p:nvPr/>
            </p:nvSpPr>
            <p:spPr bwMode="auto">
              <a:xfrm>
                <a:off x="2925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Line 17"/>
              <p:cNvSpPr>
                <a:spLocks noChangeShapeType="1"/>
              </p:cNvSpPr>
              <p:nvPr/>
            </p:nvSpPr>
            <p:spPr bwMode="auto">
              <a:xfrm>
                <a:off x="3152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" name="Line 18"/>
              <p:cNvSpPr>
                <a:spLocks noChangeShapeType="1"/>
              </p:cNvSpPr>
              <p:nvPr/>
            </p:nvSpPr>
            <p:spPr bwMode="auto">
              <a:xfrm>
                <a:off x="3379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Line 19"/>
              <p:cNvSpPr>
                <a:spLocks noChangeShapeType="1"/>
              </p:cNvSpPr>
              <p:nvPr/>
            </p:nvSpPr>
            <p:spPr bwMode="auto">
              <a:xfrm>
                <a:off x="3606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Line 20"/>
              <p:cNvSpPr>
                <a:spLocks noChangeShapeType="1"/>
              </p:cNvSpPr>
              <p:nvPr/>
            </p:nvSpPr>
            <p:spPr bwMode="auto">
              <a:xfrm>
                <a:off x="3832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Line 21"/>
              <p:cNvSpPr>
                <a:spLocks noChangeShapeType="1"/>
              </p:cNvSpPr>
              <p:nvPr/>
            </p:nvSpPr>
            <p:spPr bwMode="auto">
              <a:xfrm>
                <a:off x="4059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" name="Line 22"/>
              <p:cNvSpPr>
                <a:spLocks noChangeShapeType="1"/>
              </p:cNvSpPr>
              <p:nvPr/>
            </p:nvSpPr>
            <p:spPr bwMode="auto">
              <a:xfrm>
                <a:off x="4286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" name="Line 23"/>
              <p:cNvSpPr>
                <a:spLocks noChangeShapeType="1"/>
              </p:cNvSpPr>
              <p:nvPr/>
            </p:nvSpPr>
            <p:spPr bwMode="auto">
              <a:xfrm>
                <a:off x="4513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" name="Line 24"/>
              <p:cNvSpPr>
                <a:spLocks noChangeShapeType="1"/>
              </p:cNvSpPr>
              <p:nvPr/>
            </p:nvSpPr>
            <p:spPr bwMode="auto">
              <a:xfrm>
                <a:off x="4739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" name="Line 25"/>
              <p:cNvSpPr>
                <a:spLocks noChangeShapeType="1"/>
              </p:cNvSpPr>
              <p:nvPr/>
            </p:nvSpPr>
            <p:spPr bwMode="auto">
              <a:xfrm>
                <a:off x="4966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" name="Line 26"/>
              <p:cNvSpPr>
                <a:spLocks noChangeShapeType="1"/>
              </p:cNvSpPr>
              <p:nvPr/>
            </p:nvSpPr>
            <p:spPr bwMode="auto">
              <a:xfrm>
                <a:off x="5193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Line 27"/>
              <p:cNvSpPr>
                <a:spLocks noChangeShapeType="1"/>
              </p:cNvSpPr>
              <p:nvPr/>
            </p:nvSpPr>
            <p:spPr bwMode="auto">
              <a:xfrm>
                <a:off x="5420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Line 28"/>
              <p:cNvSpPr>
                <a:spLocks noChangeShapeType="1"/>
              </p:cNvSpPr>
              <p:nvPr/>
            </p:nvSpPr>
            <p:spPr bwMode="auto">
              <a:xfrm>
                <a:off x="5647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Line 29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30"/>
            <p:cNvSpPr>
              <a:spLocks noChangeShapeType="1"/>
            </p:cNvSpPr>
            <p:nvPr/>
          </p:nvSpPr>
          <p:spPr bwMode="auto">
            <a:xfrm>
              <a:off x="0" y="436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31"/>
            <p:cNvSpPr>
              <a:spLocks noChangeShapeType="1"/>
            </p:cNvSpPr>
            <p:nvPr/>
          </p:nvSpPr>
          <p:spPr bwMode="auto">
            <a:xfrm>
              <a:off x="0" y="663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Line 32"/>
            <p:cNvSpPr>
              <a:spLocks noChangeShapeType="1"/>
            </p:cNvSpPr>
            <p:nvPr/>
          </p:nvSpPr>
          <p:spPr bwMode="auto">
            <a:xfrm>
              <a:off x="0" y="890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33"/>
            <p:cNvSpPr>
              <a:spLocks noChangeShapeType="1"/>
            </p:cNvSpPr>
            <p:nvPr/>
          </p:nvSpPr>
          <p:spPr bwMode="auto">
            <a:xfrm>
              <a:off x="0" y="1117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34"/>
            <p:cNvSpPr>
              <a:spLocks noChangeShapeType="1"/>
            </p:cNvSpPr>
            <p:nvPr/>
          </p:nvSpPr>
          <p:spPr bwMode="auto">
            <a:xfrm>
              <a:off x="0" y="1344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35"/>
            <p:cNvSpPr>
              <a:spLocks noChangeShapeType="1"/>
            </p:cNvSpPr>
            <p:nvPr/>
          </p:nvSpPr>
          <p:spPr bwMode="auto">
            <a:xfrm>
              <a:off x="0" y="1570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36"/>
            <p:cNvSpPr>
              <a:spLocks noChangeShapeType="1"/>
            </p:cNvSpPr>
            <p:nvPr/>
          </p:nvSpPr>
          <p:spPr bwMode="auto">
            <a:xfrm>
              <a:off x="0" y="1797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37"/>
            <p:cNvSpPr>
              <a:spLocks noChangeShapeType="1"/>
            </p:cNvSpPr>
            <p:nvPr/>
          </p:nvSpPr>
          <p:spPr bwMode="auto">
            <a:xfrm>
              <a:off x="0" y="2024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38"/>
            <p:cNvSpPr>
              <a:spLocks noChangeShapeType="1"/>
            </p:cNvSpPr>
            <p:nvPr/>
          </p:nvSpPr>
          <p:spPr bwMode="auto">
            <a:xfrm>
              <a:off x="0" y="2251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Line 39"/>
            <p:cNvSpPr>
              <a:spLocks noChangeShapeType="1"/>
            </p:cNvSpPr>
            <p:nvPr/>
          </p:nvSpPr>
          <p:spPr bwMode="auto">
            <a:xfrm>
              <a:off x="0" y="2477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Line 40"/>
            <p:cNvSpPr>
              <a:spLocks noChangeShapeType="1"/>
            </p:cNvSpPr>
            <p:nvPr/>
          </p:nvSpPr>
          <p:spPr bwMode="auto">
            <a:xfrm>
              <a:off x="0" y="2704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Line 41"/>
            <p:cNvSpPr>
              <a:spLocks noChangeShapeType="1"/>
            </p:cNvSpPr>
            <p:nvPr/>
          </p:nvSpPr>
          <p:spPr bwMode="auto">
            <a:xfrm>
              <a:off x="0" y="2931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42"/>
            <p:cNvSpPr>
              <a:spLocks noChangeShapeType="1"/>
            </p:cNvSpPr>
            <p:nvPr/>
          </p:nvSpPr>
          <p:spPr bwMode="auto">
            <a:xfrm>
              <a:off x="0" y="3158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43"/>
            <p:cNvSpPr>
              <a:spLocks noChangeShapeType="1"/>
            </p:cNvSpPr>
            <p:nvPr/>
          </p:nvSpPr>
          <p:spPr bwMode="auto">
            <a:xfrm>
              <a:off x="0" y="3385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Line 44"/>
            <p:cNvSpPr>
              <a:spLocks noChangeShapeType="1"/>
            </p:cNvSpPr>
            <p:nvPr/>
          </p:nvSpPr>
          <p:spPr bwMode="auto">
            <a:xfrm>
              <a:off x="0" y="3611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0" y="3838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Line 46"/>
            <p:cNvSpPr>
              <a:spLocks noChangeShapeType="1"/>
            </p:cNvSpPr>
            <p:nvPr/>
          </p:nvSpPr>
          <p:spPr bwMode="auto">
            <a:xfrm>
              <a:off x="0" y="4065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1tv.ru/news/other/240784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top-desktop.ru/files/raznoe/640/11.jpg"/>
          <p:cNvPicPr>
            <a:picLocks noChangeAspect="1" noChangeArrowheads="1"/>
          </p:cNvPicPr>
          <p:nvPr/>
        </p:nvPicPr>
        <p:blipFill>
          <a:blip r:embed="rId2" cstate="print"/>
          <a:srcRect b="312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714356"/>
            <a:ext cx="7143800" cy="3643338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> </a:t>
            </a:r>
            <a:r>
              <a:rPr lang="ru-RU" sz="5300" i="1" dirty="0" smtClean="0">
                <a:solidFill>
                  <a:srgbClr val="002060"/>
                </a:solidFill>
                <a:latin typeface="Monotype Corsiva" pitchFamily="66" charset="0"/>
              </a:rPr>
              <a:t>Искусство - выражение самых глубоких мыслей самым простым способом.</a:t>
            </a:r>
            <a:br>
              <a:rPr lang="ru-RU" sz="5300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800" i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800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600" i="1" dirty="0" smtClean="0">
                <a:solidFill>
                  <a:srgbClr val="002060"/>
                </a:solidFill>
                <a:latin typeface="Monotype Corsiva" pitchFamily="66" charset="0"/>
              </a:rPr>
              <a:t>Эйнштейн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642918"/>
            <a:ext cx="8186766" cy="5488007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Задание на дом:</a:t>
            </a:r>
          </a:p>
          <a:p>
            <a:pPr lvl="0"/>
            <a:r>
              <a:rPr lang="ru-RU" dirty="0" smtClean="0"/>
              <a:t>п</a:t>
            </a:r>
            <a:r>
              <a:rPr lang="ru-RU" dirty="0" smtClean="0"/>
              <a:t>араграф «Компьютерная графика» </a:t>
            </a:r>
            <a:r>
              <a:rPr lang="ru-RU" dirty="0" smtClean="0"/>
              <a:t>– </a:t>
            </a:r>
            <a:r>
              <a:rPr lang="ru-RU" dirty="0" smtClean="0"/>
              <a:t>в учебнике, </a:t>
            </a:r>
          </a:p>
          <a:p>
            <a:pPr lvl="0"/>
            <a:r>
              <a:rPr lang="ru-RU" dirty="0" smtClean="0"/>
              <a:t>творческое </a:t>
            </a:r>
            <a:r>
              <a:rPr lang="ru-RU" dirty="0" smtClean="0"/>
              <a:t>задание* – рисунок </a:t>
            </a:r>
            <a:br>
              <a:rPr lang="ru-RU" dirty="0" smtClean="0"/>
            </a:br>
            <a:r>
              <a:rPr lang="ru-RU" dirty="0" smtClean="0"/>
              <a:t>в графическом редакторе </a:t>
            </a:r>
            <a:br>
              <a:rPr lang="ru-RU" dirty="0" smtClean="0"/>
            </a:br>
            <a:r>
              <a:rPr lang="ru-RU" dirty="0" smtClean="0"/>
              <a:t>на свободную тему.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Формы использования Интернет-ресурсов при подготовке к ЕГЭ по физике. Разбор готовых авторских решений задач части 3 (как помощь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2357430"/>
            <a:ext cx="3714744" cy="37147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F:\изображения\Изображение 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3" y="142852"/>
            <a:ext cx="4229725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6" name="Picture 6" descr="http://i99.beon.ru/enrin.grida.no/htmls/tadjik/vitalgraphics/rus/graphics/c3add1.jpg"/>
          <p:cNvPicPr>
            <a:picLocks noChangeAspect="1" noChangeArrowheads="1"/>
          </p:cNvPicPr>
          <p:nvPr/>
        </p:nvPicPr>
        <p:blipFill>
          <a:blip r:embed="rId3" cstate="print"/>
          <a:srcRect b="11209"/>
          <a:stretch>
            <a:fillRect/>
          </a:stretch>
        </p:blipFill>
        <p:spPr bwMode="auto">
          <a:xfrm>
            <a:off x="4643438" y="142852"/>
            <a:ext cx="4286280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F:\изображения\Изображение 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6858000"/>
            <a:ext cx="2928926" cy="1549721"/>
          </a:xfrm>
          <a:prstGeom prst="rect">
            <a:avLst/>
          </a:prstGeom>
          <a:noFill/>
        </p:spPr>
      </p:pic>
      <p:pic>
        <p:nvPicPr>
          <p:cNvPr id="2050" name="Picture 2" descr="F:\изображения\диаграмм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6858000"/>
            <a:ext cx="3024003" cy="1285884"/>
          </a:xfrm>
          <a:prstGeom prst="rect">
            <a:avLst/>
          </a:prstGeom>
          <a:noFill/>
        </p:spPr>
      </p:pic>
      <p:pic>
        <p:nvPicPr>
          <p:cNvPr id="5128" name="Picture 8" descr="http://img1.liveinternet.ru/images/attach/c/5/88/415/88415821_88381764_3365178_Rysskie_car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377" y="3714752"/>
            <a:ext cx="4196309" cy="3049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http://5klass.net/datas/geografija/Puteshestvie-v-Afriku/0006-006--V-rubrike-SHag-za-shagom-znakomimsja-s-pravilami-puteshestvija-po.jpg"/>
          <p:cNvPicPr>
            <a:picLocks noChangeAspect="1" noChangeArrowheads="1"/>
          </p:cNvPicPr>
          <p:nvPr/>
        </p:nvPicPr>
        <p:blipFill>
          <a:blip r:embed="rId7" cstate="print"/>
          <a:srcRect l="4687" t="25000" r="5469" b="2083"/>
          <a:stretch>
            <a:fillRect/>
          </a:stretch>
        </p:blipFill>
        <p:spPr bwMode="auto">
          <a:xfrm>
            <a:off x="4643438" y="3714752"/>
            <a:ext cx="4286280" cy="2997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30" name="Picture 10" descr="http://www.forumimage.ru/uploads/20120505/13362003629400448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5984" y="1643050"/>
            <a:ext cx="4429156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14480" y="2643182"/>
          <a:ext cx="7119957" cy="3429024"/>
        </p:xfrm>
        <a:graphic>
          <a:graphicData uri="http://schemas.openxmlformats.org/drawingml/2006/table">
            <a:tbl>
              <a:tblPr/>
              <a:tblGrid>
                <a:gridCol w="417735"/>
                <a:gridCol w="417735"/>
                <a:gridCol w="418926"/>
                <a:gridCol w="418926"/>
                <a:gridCol w="418926"/>
                <a:gridCol w="418926"/>
                <a:gridCol w="418926"/>
                <a:gridCol w="418926"/>
                <a:gridCol w="418926"/>
                <a:gridCol w="418926"/>
                <a:gridCol w="418926"/>
                <a:gridCol w="418926"/>
                <a:gridCol w="418926"/>
                <a:gridCol w="418926"/>
                <a:gridCol w="418926"/>
                <a:gridCol w="418926"/>
                <a:gridCol w="419523"/>
              </a:tblGrid>
              <a:tr h="47852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>
                          <a:solidFill>
                            <a:srgbClr val="000000"/>
                          </a:solidFill>
                          <a:latin typeface="Arial Black"/>
                          <a:ea typeface="Calibri"/>
                          <a:cs typeface="Times New Roman"/>
                        </a:rPr>
                        <a:t>1</a:t>
                      </a: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3"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i="1" dirty="0">
                        <a:solidFill>
                          <a:srgbClr val="000000"/>
                        </a:solidFill>
                        <a:latin typeface="Arial Black"/>
                        <a:ea typeface="Calibri"/>
                        <a:cs typeface="Times New Roman"/>
                      </a:endParaRPr>
                    </a:p>
                  </a:txBody>
                  <a:tcPr marL="55112" marR="551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162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i="1">
                          <a:solidFill>
                            <a:srgbClr val="0000FF"/>
                          </a:solidFill>
                          <a:latin typeface="Comic Sans MS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>
                          <a:solidFill>
                            <a:srgbClr val="000000"/>
                          </a:solidFill>
                          <a:latin typeface="Arial Black"/>
                          <a:ea typeface="Calibri"/>
                          <a:cs typeface="Times New Roman"/>
                        </a:rPr>
                        <a:t>2</a:t>
                      </a: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16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i="1">
                        <a:solidFill>
                          <a:srgbClr val="000000"/>
                        </a:solidFill>
                        <a:latin typeface="Arial Black"/>
                        <a:ea typeface="Calibri"/>
                        <a:cs typeface="Times New Roman"/>
                      </a:endParaRPr>
                    </a:p>
                  </a:txBody>
                  <a:tcPr marL="55112" marR="551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>
                          <a:solidFill>
                            <a:srgbClr val="000000"/>
                          </a:solidFill>
                          <a:latin typeface="Arial Black"/>
                          <a:ea typeface="Calibri"/>
                          <a:cs typeface="Times New Roman"/>
                        </a:rPr>
                        <a:t>3</a:t>
                      </a:r>
                      <a:endParaRPr lang="ru-RU" sz="1300" b="1" i="1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i="1" dirty="0">
                        <a:solidFill>
                          <a:srgbClr val="000000"/>
                        </a:solidFill>
                        <a:latin typeface="Arial Black"/>
                        <a:ea typeface="Calibri"/>
                        <a:cs typeface="Times New Roman"/>
                      </a:endParaRPr>
                    </a:p>
                  </a:txBody>
                  <a:tcPr marL="55112" marR="551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162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>
                          <a:solidFill>
                            <a:srgbClr val="000000"/>
                          </a:solidFill>
                          <a:latin typeface="Arial Black"/>
                          <a:ea typeface="Calibri"/>
                          <a:cs typeface="Times New Roman"/>
                        </a:rPr>
                        <a:t>4</a:t>
                      </a:r>
                      <a:endParaRPr lang="ru-RU" sz="1300" b="1" i="1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47852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>
                          <a:solidFill>
                            <a:srgbClr val="000000"/>
                          </a:solidFill>
                          <a:latin typeface="Arial Black"/>
                          <a:ea typeface="Calibri"/>
                          <a:cs typeface="Times New Roman"/>
                        </a:rPr>
                        <a:t>5</a:t>
                      </a:r>
                      <a:endParaRPr lang="ru-RU" sz="1300" b="1" i="1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i="1" dirty="0">
                        <a:solidFill>
                          <a:srgbClr val="000000"/>
                        </a:solidFill>
                        <a:latin typeface="Arial Black"/>
                        <a:ea typeface="Calibri"/>
                        <a:cs typeface="Times New Roman"/>
                      </a:endParaRPr>
                    </a:p>
                  </a:txBody>
                  <a:tcPr marL="55112" marR="551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i="1">
                        <a:solidFill>
                          <a:srgbClr val="000000"/>
                        </a:solidFill>
                        <a:latin typeface="Arial Black"/>
                        <a:ea typeface="Calibri"/>
                        <a:cs typeface="Times New Roman"/>
                      </a:endParaRPr>
                    </a:p>
                  </a:txBody>
                  <a:tcPr marL="55112" marR="5511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i="1" dirty="0">
                        <a:solidFill>
                          <a:srgbClr val="000000"/>
                        </a:solidFill>
                        <a:latin typeface="Arial Black"/>
                        <a:ea typeface="Calibri"/>
                        <a:cs typeface="Times New Roman"/>
                      </a:endParaRPr>
                    </a:p>
                  </a:txBody>
                  <a:tcPr marL="55112" marR="5511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162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i="1">
                        <a:solidFill>
                          <a:srgbClr val="000000"/>
                        </a:solidFill>
                        <a:latin typeface="Arial Black"/>
                        <a:ea typeface="Calibri"/>
                        <a:cs typeface="Times New Roman"/>
                      </a:endParaRPr>
                    </a:p>
                  </a:txBody>
                  <a:tcPr marL="55112" marR="5511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>
                          <a:solidFill>
                            <a:srgbClr val="000000"/>
                          </a:solidFill>
                          <a:latin typeface="Arial Black"/>
                          <a:ea typeface="Calibri"/>
                          <a:cs typeface="Times New Roman"/>
                        </a:rPr>
                        <a:t>6</a:t>
                      </a:r>
                      <a:endParaRPr lang="ru-RU" sz="1300" b="1" i="1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54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>
                          <a:solidFill>
                            <a:srgbClr val="000000"/>
                          </a:solidFill>
                          <a:latin typeface="Arial Black"/>
                          <a:ea typeface="Calibri"/>
                          <a:cs typeface="Times New Roman"/>
                        </a:rPr>
                        <a:t>7</a:t>
                      </a:r>
                      <a:endParaRPr lang="ru-RU" sz="1300" b="1" i="1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b="1" i="1" dirty="0">
                        <a:solidFill>
                          <a:srgbClr val="0000FF"/>
                        </a:solidFill>
                        <a:latin typeface="Comic Sans MS"/>
                        <a:ea typeface="Calibri"/>
                        <a:cs typeface="Times New Roman"/>
                      </a:endParaRPr>
                    </a:p>
                  </a:txBody>
                  <a:tcPr marL="55112" marR="551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143240" y="1643050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428596" y="428604"/>
            <a:ext cx="2928958" cy="1214446"/>
            <a:chOff x="439312" y="428604"/>
            <a:chExt cx="2489614" cy="1214446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500034" y="428604"/>
              <a:ext cx="2428892" cy="1214446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ru-RU" dirty="0" smtClean="0">
                  <a:solidFill>
                    <a:schemeClr val="tx1"/>
                  </a:solidFill>
                </a:rPr>
                <a:t>Инструкции,  которые </a:t>
              </a:r>
              <a:r>
                <a:rPr lang="ru-RU" dirty="0">
                  <a:solidFill>
                    <a:schemeClr val="tx1"/>
                  </a:solidFill>
                </a:rPr>
                <a:t>должен выполнить </a:t>
              </a:r>
              <a:r>
                <a:rPr lang="ru-RU" dirty="0" smtClean="0">
                  <a:solidFill>
                    <a:schemeClr val="tx1"/>
                  </a:solidFill>
                </a:rPr>
                <a:t>компьютер  при обработке информации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39312" y="642918"/>
              <a:ext cx="70366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i="1" dirty="0" smtClean="0">
                  <a:solidFill>
                    <a:srgbClr val="C00000"/>
                  </a:solidFill>
                </a:rPr>
                <a:t>1</a:t>
              </a:r>
              <a:endParaRPr lang="ru-RU" sz="48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3786182" y="0"/>
            <a:ext cx="2357454" cy="2286006"/>
            <a:chOff x="3571868" y="0"/>
            <a:chExt cx="2357454" cy="2286006"/>
          </a:xfrm>
        </p:grpSpPr>
        <p:pic>
          <p:nvPicPr>
            <p:cNvPr id="19458" name="Picture 2" descr="C:\Documents and Settings\Рома\Мои документы\Downloads\принтер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71868" y="0"/>
              <a:ext cx="2286006" cy="2286006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5000628" y="857232"/>
              <a:ext cx="92869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i="1" dirty="0" smtClean="0">
                  <a:solidFill>
                    <a:srgbClr val="C00000"/>
                  </a:solidFill>
                </a:rPr>
                <a:t> 2</a:t>
              </a:r>
              <a:endParaRPr lang="ru-RU" sz="48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6429388" y="285728"/>
            <a:ext cx="2171700" cy="1376363"/>
            <a:chOff x="6429388" y="285728"/>
            <a:chExt cx="2171700" cy="1376363"/>
          </a:xfrm>
        </p:grpSpPr>
        <p:pic>
          <p:nvPicPr>
            <p:cNvPr id="3789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29388" y="357166"/>
              <a:ext cx="2171700" cy="1304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TextBox 14"/>
            <p:cNvSpPr txBox="1"/>
            <p:nvPr/>
          </p:nvSpPr>
          <p:spPr>
            <a:xfrm>
              <a:off x="6929454" y="285728"/>
              <a:ext cx="8572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i="1" dirty="0" smtClean="0">
                  <a:solidFill>
                    <a:srgbClr val="C00000"/>
                  </a:solidFill>
                </a:rPr>
                <a:t> 3</a:t>
              </a:r>
              <a:endParaRPr lang="ru-RU" sz="48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6786578" y="2000240"/>
            <a:ext cx="1976418" cy="1976418"/>
            <a:chOff x="6786578" y="2000240"/>
            <a:chExt cx="1976418" cy="1976418"/>
          </a:xfrm>
        </p:grpSpPr>
        <p:pic>
          <p:nvPicPr>
            <p:cNvPr id="19466" name="Picture 10" descr="http://www.tqm.com.uy/catalog/images/benq-FP202W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86578" y="2000240"/>
              <a:ext cx="1976418" cy="1976418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6858016" y="2285992"/>
              <a:ext cx="8572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i="1" dirty="0" smtClean="0">
                  <a:solidFill>
                    <a:srgbClr val="C00000"/>
                  </a:solidFill>
                </a:rPr>
                <a:t> 5</a:t>
              </a:r>
              <a:endParaRPr lang="ru-RU" sz="48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0" y="2357430"/>
            <a:ext cx="1937216" cy="2143140"/>
            <a:chOff x="0" y="2357430"/>
            <a:chExt cx="1937216" cy="2143140"/>
          </a:xfrm>
        </p:grpSpPr>
        <p:pic>
          <p:nvPicPr>
            <p:cNvPr id="19459" name="Picture 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357430"/>
              <a:ext cx="1937216" cy="2143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TextBox 20"/>
            <p:cNvSpPr txBox="1"/>
            <p:nvPr/>
          </p:nvSpPr>
          <p:spPr>
            <a:xfrm>
              <a:off x="571472" y="3429000"/>
              <a:ext cx="8572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i="1" dirty="0" smtClean="0">
                  <a:solidFill>
                    <a:srgbClr val="C00000"/>
                  </a:solidFill>
                </a:rPr>
                <a:t> 4</a:t>
              </a:r>
              <a:endParaRPr lang="ru-RU" sz="48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214282" y="5000636"/>
            <a:ext cx="2148211" cy="1679804"/>
            <a:chOff x="214282" y="5000636"/>
            <a:chExt cx="2148211" cy="1679804"/>
          </a:xfrm>
        </p:grpSpPr>
        <p:pic>
          <p:nvPicPr>
            <p:cNvPr id="5" name="Picture 4" descr="колонки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4282" y="5000636"/>
              <a:ext cx="2148211" cy="1679804"/>
            </a:xfrm>
            <a:prstGeom prst="rect">
              <a:avLst/>
            </a:prstGeom>
            <a:noFill/>
          </p:spPr>
        </p:pic>
        <p:sp>
          <p:nvSpPr>
            <p:cNvPr id="22" name="TextBox 21"/>
            <p:cNvSpPr txBox="1"/>
            <p:nvPr/>
          </p:nvSpPr>
          <p:spPr>
            <a:xfrm>
              <a:off x="785786" y="5286388"/>
              <a:ext cx="8572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i="1" dirty="0" smtClean="0">
                  <a:solidFill>
                    <a:srgbClr val="C00000"/>
                  </a:solidFill>
                </a:rPr>
                <a:t> 6</a:t>
              </a:r>
              <a:endParaRPr lang="ru-RU" sz="4800" b="1" i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6786578" y="5072074"/>
            <a:ext cx="2181225" cy="1562100"/>
            <a:chOff x="6786578" y="5072074"/>
            <a:chExt cx="2181225" cy="1562100"/>
          </a:xfrm>
        </p:grpSpPr>
        <p:pic>
          <p:nvPicPr>
            <p:cNvPr id="37889" name="Picture 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786578" y="5072074"/>
              <a:ext cx="2181225" cy="156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TextBox 22"/>
            <p:cNvSpPr txBox="1"/>
            <p:nvPr/>
          </p:nvSpPr>
          <p:spPr>
            <a:xfrm>
              <a:off x="7429520" y="5500702"/>
              <a:ext cx="7143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i="1" dirty="0" smtClean="0">
                  <a:solidFill>
                    <a:srgbClr val="C00000"/>
                  </a:solidFill>
                </a:rPr>
                <a:t> 7</a:t>
              </a:r>
              <a:endParaRPr lang="ru-RU" sz="4800" b="1" i="1" dirty="0">
                <a:solidFill>
                  <a:srgbClr val="C00000"/>
                </a:solidFill>
              </a:endParaRPr>
            </a:p>
          </p:txBody>
        </p:sp>
      </p:grp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2571736" y="5572140"/>
          <a:ext cx="4196980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у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143108" y="2643182"/>
          <a:ext cx="3777282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3000364" y="3071810"/>
          <a:ext cx="3357584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2571736" y="3571876"/>
          <a:ext cx="2518188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698"/>
                <a:gridCol w="419698"/>
                <a:gridCol w="419698"/>
                <a:gridCol w="419698"/>
                <a:gridCol w="419698"/>
                <a:gridCol w="419698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2143108" y="4071942"/>
          <a:ext cx="6715168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ь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2143108" y="4572008"/>
          <a:ext cx="293788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3357554" y="5053980"/>
          <a:ext cx="2937886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698"/>
                <a:gridCol w="419698"/>
                <a:gridCol w="419698"/>
                <a:gridCol w="419698"/>
                <a:gridCol w="419698"/>
                <a:gridCol w="419698"/>
                <a:gridCol w="419698"/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0825" y="333375"/>
            <a:ext cx="8532813" cy="6165850"/>
            <a:chOff x="0" y="0"/>
            <a:chExt cx="5760" cy="4320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204" y="0"/>
              <a:ext cx="5443" cy="4320"/>
              <a:chOff x="204" y="0"/>
              <a:chExt cx="5443" cy="4320"/>
            </a:xfrm>
          </p:grpSpPr>
          <p:sp>
            <p:nvSpPr>
              <p:cNvPr id="8221" name="Line 4"/>
              <p:cNvSpPr>
                <a:spLocks noChangeShapeType="1"/>
              </p:cNvSpPr>
              <p:nvPr/>
            </p:nvSpPr>
            <p:spPr bwMode="auto">
              <a:xfrm>
                <a:off x="204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22" name="Line 5"/>
              <p:cNvSpPr>
                <a:spLocks noChangeShapeType="1"/>
              </p:cNvSpPr>
              <p:nvPr/>
            </p:nvSpPr>
            <p:spPr bwMode="auto">
              <a:xfrm>
                <a:off x="431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23" name="Line 6"/>
              <p:cNvSpPr>
                <a:spLocks noChangeShapeType="1"/>
              </p:cNvSpPr>
              <p:nvPr/>
            </p:nvSpPr>
            <p:spPr bwMode="auto">
              <a:xfrm>
                <a:off x="657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24" name="Line 7"/>
              <p:cNvSpPr>
                <a:spLocks noChangeShapeType="1"/>
              </p:cNvSpPr>
              <p:nvPr/>
            </p:nvSpPr>
            <p:spPr bwMode="auto">
              <a:xfrm>
                <a:off x="884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25" name="Line 8"/>
              <p:cNvSpPr>
                <a:spLocks noChangeShapeType="1"/>
              </p:cNvSpPr>
              <p:nvPr/>
            </p:nvSpPr>
            <p:spPr bwMode="auto">
              <a:xfrm>
                <a:off x="1111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26" name="Line 9"/>
              <p:cNvSpPr>
                <a:spLocks noChangeShapeType="1"/>
              </p:cNvSpPr>
              <p:nvPr/>
            </p:nvSpPr>
            <p:spPr bwMode="auto">
              <a:xfrm>
                <a:off x="1338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27" name="Line 10"/>
              <p:cNvSpPr>
                <a:spLocks noChangeShapeType="1"/>
              </p:cNvSpPr>
              <p:nvPr/>
            </p:nvSpPr>
            <p:spPr bwMode="auto">
              <a:xfrm>
                <a:off x="1565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28" name="Line 11"/>
              <p:cNvSpPr>
                <a:spLocks noChangeShapeType="1"/>
              </p:cNvSpPr>
              <p:nvPr/>
            </p:nvSpPr>
            <p:spPr bwMode="auto">
              <a:xfrm>
                <a:off x="1791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29" name="Line 12"/>
              <p:cNvSpPr>
                <a:spLocks noChangeShapeType="1"/>
              </p:cNvSpPr>
              <p:nvPr/>
            </p:nvSpPr>
            <p:spPr bwMode="auto">
              <a:xfrm>
                <a:off x="2018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30" name="Line 13"/>
              <p:cNvSpPr>
                <a:spLocks noChangeShapeType="1"/>
              </p:cNvSpPr>
              <p:nvPr/>
            </p:nvSpPr>
            <p:spPr bwMode="auto">
              <a:xfrm>
                <a:off x="2245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31" name="Line 14"/>
              <p:cNvSpPr>
                <a:spLocks noChangeShapeType="1"/>
              </p:cNvSpPr>
              <p:nvPr/>
            </p:nvSpPr>
            <p:spPr bwMode="auto">
              <a:xfrm>
                <a:off x="2472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32" name="Line 15"/>
              <p:cNvSpPr>
                <a:spLocks noChangeShapeType="1"/>
              </p:cNvSpPr>
              <p:nvPr/>
            </p:nvSpPr>
            <p:spPr bwMode="auto">
              <a:xfrm>
                <a:off x="2699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33" name="Line 16"/>
              <p:cNvSpPr>
                <a:spLocks noChangeShapeType="1"/>
              </p:cNvSpPr>
              <p:nvPr/>
            </p:nvSpPr>
            <p:spPr bwMode="auto">
              <a:xfrm>
                <a:off x="2925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34" name="Line 17"/>
              <p:cNvSpPr>
                <a:spLocks noChangeShapeType="1"/>
              </p:cNvSpPr>
              <p:nvPr/>
            </p:nvSpPr>
            <p:spPr bwMode="auto">
              <a:xfrm>
                <a:off x="3152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35" name="Line 18"/>
              <p:cNvSpPr>
                <a:spLocks noChangeShapeType="1"/>
              </p:cNvSpPr>
              <p:nvPr/>
            </p:nvSpPr>
            <p:spPr bwMode="auto">
              <a:xfrm>
                <a:off x="3379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36" name="Line 19"/>
              <p:cNvSpPr>
                <a:spLocks noChangeShapeType="1"/>
              </p:cNvSpPr>
              <p:nvPr/>
            </p:nvSpPr>
            <p:spPr bwMode="auto">
              <a:xfrm>
                <a:off x="3606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37" name="Line 20"/>
              <p:cNvSpPr>
                <a:spLocks noChangeShapeType="1"/>
              </p:cNvSpPr>
              <p:nvPr/>
            </p:nvSpPr>
            <p:spPr bwMode="auto">
              <a:xfrm>
                <a:off x="3832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38" name="Line 21"/>
              <p:cNvSpPr>
                <a:spLocks noChangeShapeType="1"/>
              </p:cNvSpPr>
              <p:nvPr/>
            </p:nvSpPr>
            <p:spPr bwMode="auto">
              <a:xfrm>
                <a:off x="4059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39" name="Line 22"/>
              <p:cNvSpPr>
                <a:spLocks noChangeShapeType="1"/>
              </p:cNvSpPr>
              <p:nvPr/>
            </p:nvSpPr>
            <p:spPr bwMode="auto">
              <a:xfrm>
                <a:off x="4286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40" name="Line 23"/>
              <p:cNvSpPr>
                <a:spLocks noChangeShapeType="1"/>
              </p:cNvSpPr>
              <p:nvPr/>
            </p:nvSpPr>
            <p:spPr bwMode="auto">
              <a:xfrm>
                <a:off x="4513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41" name="Line 24"/>
              <p:cNvSpPr>
                <a:spLocks noChangeShapeType="1"/>
              </p:cNvSpPr>
              <p:nvPr/>
            </p:nvSpPr>
            <p:spPr bwMode="auto">
              <a:xfrm>
                <a:off x="4739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42" name="Line 25"/>
              <p:cNvSpPr>
                <a:spLocks noChangeShapeType="1"/>
              </p:cNvSpPr>
              <p:nvPr/>
            </p:nvSpPr>
            <p:spPr bwMode="auto">
              <a:xfrm>
                <a:off x="4966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43" name="Line 26"/>
              <p:cNvSpPr>
                <a:spLocks noChangeShapeType="1"/>
              </p:cNvSpPr>
              <p:nvPr/>
            </p:nvSpPr>
            <p:spPr bwMode="auto">
              <a:xfrm>
                <a:off x="5193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44" name="Line 27"/>
              <p:cNvSpPr>
                <a:spLocks noChangeShapeType="1"/>
              </p:cNvSpPr>
              <p:nvPr/>
            </p:nvSpPr>
            <p:spPr bwMode="auto">
              <a:xfrm>
                <a:off x="5420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45" name="Line 28"/>
              <p:cNvSpPr>
                <a:spLocks noChangeShapeType="1"/>
              </p:cNvSpPr>
              <p:nvPr/>
            </p:nvSpPr>
            <p:spPr bwMode="auto">
              <a:xfrm>
                <a:off x="5647" y="0"/>
                <a:ext cx="0" cy="4320"/>
              </a:xfrm>
              <a:prstGeom prst="line">
                <a:avLst/>
              </a:prstGeom>
              <a:noFill/>
              <a:ln w="15875">
                <a:solidFill>
                  <a:srgbClr val="CC99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203" name="Line 29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4" name="Line 30"/>
            <p:cNvSpPr>
              <a:spLocks noChangeShapeType="1"/>
            </p:cNvSpPr>
            <p:nvPr/>
          </p:nvSpPr>
          <p:spPr bwMode="auto">
            <a:xfrm>
              <a:off x="0" y="436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5" name="Line 31"/>
            <p:cNvSpPr>
              <a:spLocks noChangeShapeType="1"/>
            </p:cNvSpPr>
            <p:nvPr/>
          </p:nvSpPr>
          <p:spPr bwMode="auto">
            <a:xfrm>
              <a:off x="0" y="663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6" name="Line 32"/>
            <p:cNvSpPr>
              <a:spLocks noChangeShapeType="1"/>
            </p:cNvSpPr>
            <p:nvPr/>
          </p:nvSpPr>
          <p:spPr bwMode="auto">
            <a:xfrm>
              <a:off x="0" y="890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7" name="Line 33"/>
            <p:cNvSpPr>
              <a:spLocks noChangeShapeType="1"/>
            </p:cNvSpPr>
            <p:nvPr/>
          </p:nvSpPr>
          <p:spPr bwMode="auto">
            <a:xfrm>
              <a:off x="0" y="1117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8" name="Line 34"/>
            <p:cNvSpPr>
              <a:spLocks noChangeShapeType="1"/>
            </p:cNvSpPr>
            <p:nvPr/>
          </p:nvSpPr>
          <p:spPr bwMode="auto">
            <a:xfrm>
              <a:off x="0" y="1344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9" name="Line 35"/>
            <p:cNvSpPr>
              <a:spLocks noChangeShapeType="1"/>
            </p:cNvSpPr>
            <p:nvPr/>
          </p:nvSpPr>
          <p:spPr bwMode="auto">
            <a:xfrm>
              <a:off x="0" y="1570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0" name="Line 36"/>
            <p:cNvSpPr>
              <a:spLocks noChangeShapeType="1"/>
            </p:cNvSpPr>
            <p:nvPr/>
          </p:nvSpPr>
          <p:spPr bwMode="auto">
            <a:xfrm>
              <a:off x="0" y="1797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1" name="Line 37"/>
            <p:cNvSpPr>
              <a:spLocks noChangeShapeType="1"/>
            </p:cNvSpPr>
            <p:nvPr/>
          </p:nvSpPr>
          <p:spPr bwMode="auto">
            <a:xfrm>
              <a:off x="0" y="2024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2" name="Line 38"/>
            <p:cNvSpPr>
              <a:spLocks noChangeShapeType="1"/>
            </p:cNvSpPr>
            <p:nvPr/>
          </p:nvSpPr>
          <p:spPr bwMode="auto">
            <a:xfrm>
              <a:off x="0" y="2251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3" name="Line 39"/>
            <p:cNvSpPr>
              <a:spLocks noChangeShapeType="1"/>
            </p:cNvSpPr>
            <p:nvPr/>
          </p:nvSpPr>
          <p:spPr bwMode="auto">
            <a:xfrm>
              <a:off x="0" y="2477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4" name="Line 40"/>
            <p:cNvSpPr>
              <a:spLocks noChangeShapeType="1"/>
            </p:cNvSpPr>
            <p:nvPr/>
          </p:nvSpPr>
          <p:spPr bwMode="auto">
            <a:xfrm>
              <a:off x="0" y="2704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5" name="Line 41"/>
            <p:cNvSpPr>
              <a:spLocks noChangeShapeType="1"/>
            </p:cNvSpPr>
            <p:nvPr/>
          </p:nvSpPr>
          <p:spPr bwMode="auto">
            <a:xfrm>
              <a:off x="0" y="2931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6" name="Line 42"/>
            <p:cNvSpPr>
              <a:spLocks noChangeShapeType="1"/>
            </p:cNvSpPr>
            <p:nvPr/>
          </p:nvSpPr>
          <p:spPr bwMode="auto">
            <a:xfrm>
              <a:off x="0" y="3158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7" name="Line 43"/>
            <p:cNvSpPr>
              <a:spLocks noChangeShapeType="1"/>
            </p:cNvSpPr>
            <p:nvPr/>
          </p:nvSpPr>
          <p:spPr bwMode="auto">
            <a:xfrm>
              <a:off x="0" y="3385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8" name="Line 44"/>
            <p:cNvSpPr>
              <a:spLocks noChangeShapeType="1"/>
            </p:cNvSpPr>
            <p:nvPr/>
          </p:nvSpPr>
          <p:spPr bwMode="auto">
            <a:xfrm>
              <a:off x="0" y="3611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9" name="Line 45"/>
            <p:cNvSpPr>
              <a:spLocks noChangeShapeType="1"/>
            </p:cNvSpPr>
            <p:nvPr/>
          </p:nvSpPr>
          <p:spPr bwMode="auto">
            <a:xfrm>
              <a:off x="0" y="3838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20" name="Line 46"/>
            <p:cNvSpPr>
              <a:spLocks noChangeShapeType="1"/>
            </p:cNvSpPr>
            <p:nvPr/>
          </p:nvSpPr>
          <p:spPr bwMode="auto">
            <a:xfrm>
              <a:off x="0" y="4065"/>
              <a:ext cx="5760" cy="0"/>
            </a:xfrm>
            <a:prstGeom prst="line">
              <a:avLst/>
            </a:prstGeom>
            <a:noFill/>
            <a:ln w="1587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195" name="Line 47"/>
          <p:cNvSpPr>
            <a:spLocks noChangeShapeType="1"/>
          </p:cNvSpPr>
          <p:nvPr/>
        </p:nvSpPr>
        <p:spPr bwMode="auto">
          <a:xfrm>
            <a:off x="0" y="68453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6" name="Line 48"/>
          <p:cNvSpPr>
            <a:spLocks noChangeShapeType="1"/>
          </p:cNvSpPr>
          <p:nvPr/>
        </p:nvSpPr>
        <p:spPr bwMode="auto">
          <a:xfrm>
            <a:off x="7596188" y="404813"/>
            <a:ext cx="0" cy="60483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6130" name="Rectangle 50"/>
          <p:cNvSpPr>
            <a:spLocks noChangeArrowheads="1"/>
          </p:cNvSpPr>
          <p:nvPr/>
        </p:nvSpPr>
        <p:spPr bwMode="auto">
          <a:xfrm>
            <a:off x="827088" y="642918"/>
            <a:ext cx="6480175" cy="879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r>
              <a:rPr lang="ru-RU" sz="4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Компьютерная графика.</a:t>
            </a:r>
          </a:p>
          <a:p>
            <a:pPr algn="ctr">
              <a:defRPr/>
            </a:pPr>
            <a:r>
              <a:rPr lang="ru-RU" sz="4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 </a:t>
            </a:r>
            <a:endParaRPr lang="ru-RU" sz="4000" b="1" i="1" dirty="0"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46132" name="Rectangle 52"/>
          <p:cNvSpPr>
            <a:spLocks noChangeArrowheads="1"/>
          </p:cNvSpPr>
          <p:nvPr/>
        </p:nvSpPr>
        <p:spPr bwMode="auto">
          <a:xfrm>
            <a:off x="477838" y="2397125"/>
            <a:ext cx="7596187" cy="172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>
              <a:defRPr/>
            </a:pPr>
            <a:endParaRPr lang="ru-RU" sz="2800" b="1" i="1" dirty="0"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  <a:sym typeface="Wingdings" pitchFamily="2" charset="2"/>
            </a:endParaRPr>
          </a:p>
        </p:txBody>
      </p:sp>
      <p:pic>
        <p:nvPicPr>
          <p:cNvPr id="53" name="Picture 2" descr="http://engene.ru/wp-content/uploads/2010/09/planshe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2000240"/>
            <a:ext cx="6286512" cy="5500727"/>
          </a:xfrm>
          <a:prstGeom prst="rect">
            <a:avLst/>
          </a:prstGeom>
          <a:noFill/>
        </p:spPr>
      </p:pic>
      <p:sp>
        <p:nvSpPr>
          <p:cNvPr id="54" name="Прямоугольник 53"/>
          <p:cNvSpPr/>
          <p:nvPr/>
        </p:nvSpPr>
        <p:spPr>
          <a:xfrm>
            <a:off x="500034" y="1500174"/>
            <a:ext cx="7143800" cy="4003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ru-RU" sz="3200" dirty="0" smtClean="0">
                <a:latin typeface="Monotype Corsiva" pitchFamily="66" charset="0"/>
              </a:rPr>
              <a:t>Компьютерная графика – </a:t>
            </a:r>
          </a:p>
          <a:p>
            <a:pPr>
              <a:lnSpc>
                <a:spcPts val="3000"/>
              </a:lnSpc>
            </a:pPr>
            <a:r>
              <a:rPr lang="ru-RU" sz="3200" dirty="0" smtClean="0">
                <a:latin typeface="Monotype Corsiva" pitchFamily="66" charset="0"/>
              </a:rPr>
              <a:t>это разные виды графических изображений, создаваемых или обрабатываемых с помощью компьютера. </a:t>
            </a:r>
          </a:p>
          <a:p>
            <a:pPr>
              <a:lnSpc>
                <a:spcPts val="3500"/>
              </a:lnSpc>
            </a:pPr>
            <a:r>
              <a:rPr lang="ru-RU" sz="4000" dirty="0" smtClean="0">
                <a:latin typeface="Monotype Corsiva" pitchFamily="66" charset="0"/>
              </a:rPr>
              <a:t> </a:t>
            </a:r>
          </a:p>
          <a:p>
            <a:pPr>
              <a:lnSpc>
                <a:spcPts val="3000"/>
              </a:lnSpc>
            </a:pPr>
            <a:endParaRPr lang="ru-RU" sz="3200" dirty="0" smtClean="0">
              <a:latin typeface="Monotype Corsiva" pitchFamily="66" charset="0"/>
            </a:endParaRPr>
          </a:p>
          <a:p>
            <a:pPr>
              <a:lnSpc>
                <a:spcPts val="3000"/>
              </a:lnSpc>
            </a:pPr>
            <a:r>
              <a:rPr lang="ru-RU" sz="3200" dirty="0" smtClean="0">
                <a:latin typeface="Monotype Corsiva" pitchFamily="66" charset="0"/>
              </a:rPr>
              <a:t>Графический редактор - прикладная программа, предназначенная для создания и обработки графических изображений на компьютере 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46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46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46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2" name="Picture 8" descr="http://im7-tub-ru.yandex.net/i?id=123114522-39-72&amp;n=2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4929198"/>
            <a:ext cx="1142998" cy="1142998"/>
          </a:xfrm>
          <a:prstGeom prst="rect">
            <a:avLst/>
          </a:prstGeom>
          <a:noFill/>
        </p:spPr>
      </p:pic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000108"/>
            <a:ext cx="5286412" cy="3820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428860" y="285728"/>
            <a:ext cx="40847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Monotype Corsiva" pitchFamily="66" charset="0"/>
              </a:rPr>
              <a:t>Графический редактор </a:t>
            </a:r>
            <a:r>
              <a:rPr lang="en-US" sz="2800" b="1" dirty="0" smtClean="0">
                <a:latin typeface="Monotype Corsiva" pitchFamily="66" charset="0"/>
              </a:rPr>
              <a:t>Paint</a:t>
            </a:r>
            <a:endParaRPr lang="ru-RU" sz="2800" b="1" dirty="0" smtClean="0">
              <a:latin typeface="Monotype Corsiva" pitchFamily="66" charset="0"/>
            </a:endParaRPr>
          </a:p>
        </p:txBody>
      </p:sp>
      <p:pic>
        <p:nvPicPr>
          <p:cNvPr id="1026" name="Picture 2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5214950"/>
            <a:ext cx="165178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428604"/>
            <a:ext cx="500066" cy="42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900" y="1857364"/>
            <a:ext cx="500066" cy="42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900" y="4429132"/>
            <a:ext cx="500066" cy="389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900" y="2428868"/>
            <a:ext cx="480063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43900" y="928670"/>
            <a:ext cx="500066" cy="381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24936">
            <a:off x="-319160" y="1894904"/>
            <a:ext cx="3328672" cy="4482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1575">
            <a:off x="6209006" y="3347651"/>
            <a:ext cx="1000132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61961">
            <a:off x="6416633" y="2277137"/>
            <a:ext cx="1190117" cy="1981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143900" y="2928933"/>
            <a:ext cx="500066" cy="395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Прямоугольник 27"/>
          <p:cNvSpPr/>
          <p:nvPr/>
        </p:nvSpPr>
        <p:spPr>
          <a:xfrm>
            <a:off x="2571736" y="2500306"/>
            <a:ext cx="3390577" cy="20717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07296">
            <a:off x="2514970" y="2242765"/>
            <a:ext cx="3309338" cy="2461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143900" y="3428999"/>
            <a:ext cx="506562" cy="428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143899" y="1357298"/>
            <a:ext cx="500067" cy="416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86388"/>
            <a:ext cx="91440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6" y="5286388"/>
            <a:ext cx="9172576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9" name="Прямая соединительная линия 38"/>
          <p:cNvCxnSpPr/>
          <p:nvPr/>
        </p:nvCxnSpPr>
        <p:spPr>
          <a:xfrm>
            <a:off x="857224" y="1500174"/>
            <a:ext cx="6072230" cy="1588"/>
          </a:xfrm>
          <a:prstGeom prst="line">
            <a:avLst/>
          </a:prstGeom>
          <a:ln w="76200">
            <a:solidFill>
              <a:srgbClr val="86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71472" y="357166"/>
            <a:ext cx="6572296" cy="10715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ОЛИМПИАДА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143900" y="3929066"/>
            <a:ext cx="500066" cy="404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8" grpId="0" animBg="1"/>
      <p:bldP spid="2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14480" y="1357298"/>
            <a:ext cx="7143800" cy="3643338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5300" b="0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Искусство - выражение самых глубоких мыслей самым простым способом.</a:t>
            </a:r>
            <a:br>
              <a:rPr kumimoji="0" lang="ru-RU" sz="5300" b="0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r>
              <a:rPr kumimoji="0" lang="ru-RU" sz="800" b="0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/>
            </a:r>
            <a:br>
              <a:rPr kumimoji="0" lang="ru-RU" sz="800" b="0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r>
              <a:rPr kumimoji="0" lang="ru-RU" sz="3600" b="0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Эйнштейн</a:t>
            </a: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http://rostov.rtrn.ru/data/include/image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572008"/>
            <a:ext cx="1271589" cy="1271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358246" cy="917596"/>
          </a:xfrm>
        </p:spPr>
        <p:txBody>
          <a:bodyPr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№240, №241, №243, №246, №251, №253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85860"/>
            <a:ext cx="7643866" cy="4685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" y="714375"/>
            <a:ext cx="8358214" cy="51530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002060"/>
                </a:solidFill>
              </a:rPr>
              <a:t>Выберите одно высказывание:</a:t>
            </a:r>
          </a:p>
          <a:p>
            <a:pPr eaLnBrk="1" hangingPunct="1">
              <a:defRPr/>
            </a:pPr>
            <a:endParaRPr lang="ru-RU" dirty="0" smtClean="0"/>
          </a:p>
          <a:p>
            <a:pPr algn="ctr">
              <a:buNone/>
              <a:defRPr/>
            </a:pPr>
            <a:r>
              <a:rPr lang="ru-RU" dirty="0" smtClean="0"/>
              <a:t>У меня сегодня всё получилось</a:t>
            </a:r>
            <a:r>
              <a:rPr lang="en-US" dirty="0" smtClean="0"/>
              <a:t>        </a:t>
            </a:r>
            <a:r>
              <a:rPr lang="en-US" sz="3600" b="1" dirty="0" smtClean="0">
                <a:solidFill>
                  <a:srgbClr val="FF0000"/>
                </a:solidFill>
              </a:rPr>
              <a:t>5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 algn="ctr">
              <a:buNone/>
              <a:defRPr/>
            </a:pPr>
            <a:endParaRPr lang="ru-RU" sz="30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000" dirty="0" smtClean="0"/>
              <a:t>Я допускал незначительные ошибки</a:t>
            </a:r>
            <a:r>
              <a:rPr lang="en-US" sz="3000" dirty="0" smtClean="0"/>
              <a:t>  </a:t>
            </a:r>
            <a:r>
              <a:rPr lang="en-US" sz="3600" b="1" dirty="0" smtClean="0">
                <a:solidFill>
                  <a:srgbClr val="FF0000"/>
                </a:solidFill>
              </a:rPr>
              <a:t>4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0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000" dirty="0" smtClean="0"/>
              <a:t>Над этой темой мне ещё нужно работать</a:t>
            </a:r>
            <a:r>
              <a:rPr lang="en-US" sz="3000" dirty="0" smtClean="0"/>
              <a:t>     </a:t>
            </a:r>
            <a:r>
              <a:rPr lang="en-US" sz="3600" b="1" dirty="0" smtClean="0">
                <a:solidFill>
                  <a:srgbClr val="FF0000"/>
                </a:solidFill>
              </a:rPr>
              <a:t>3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0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000" dirty="0" smtClean="0"/>
              <a:t>Я ничего не понял</a:t>
            </a:r>
            <a:r>
              <a:rPr lang="en-US" sz="3000" dirty="0" smtClean="0"/>
              <a:t>  </a:t>
            </a:r>
            <a:r>
              <a:rPr lang="en-US" sz="3600" b="1" dirty="0" smtClean="0">
                <a:solidFill>
                  <a:srgbClr val="FF0000"/>
                </a:solidFill>
              </a:rPr>
              <a:t>2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/>
          </a:p>
        </p:txBody>
      </p:sp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6072188" y="1857375"/>
            <a:ext cx="3071812" cy="4357707"/>
            <a:chOff x="6072188" y="1857375"/>
            <a:chExt cx="2809875" cy="4029075"/>
          </a:xfrm>
        </p:grpSpPr>
        <p:pic>
          <p:nvPicPr>
            <p:cNvPr id="23556" name="Picture 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CFDFF"/>
                </a:clrFrom>
                <a:clrTo>
                  <a:srgbClr val="FCFD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43813" y="2928938"/>
              <a:ext cx="704850" cy="78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7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CFDFF"/>
                </a:clrFrom>
                <a:clrTo>
                  <a:srgbClr val="FCFD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072438" y="4071938"/>
              <a:ext cx="809625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8" name="Picture 7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CFDFF"/>
                </a:clrFrom>
                <a:clrTo>
                  <a:srgbClr val="FCFD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00938" y="1857375"/>
              <a:ext cx="790575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9" name="Picture 8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CFDFF"/>
                </a:clrFrom>
                <a:clrTo>
                  <a:srgbClr val="FCFD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72188" y="5143500"/>
              <a:ext cx="742950" cy="742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3">
  <a:themeElements>
    <a:clrScheme name="Край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1219</TotalTime>
  <Words>218</Words>
  <Application>Microsoft Office PowerPoint</Application>
  <PresentationFormat>Экран (4:3)</PresentationFormat>
  <Paragraphs>103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Тема3</vt:lpstr>
      <vt:lpstr> Искусство - выражение самых глубоких мыслей самым простым способом.  Эйнштейн </vt:lpstr>
      <vt:lpstr>Слайд 2</vt:lpstr>
      <vt:lpstr>Слайд 3</vt:lpstr>
      <vt:lpstr>Слайд 4</vt:lpstr>
      <vt:lpstr>Слайд 5</vt:lpstr>
      <vt:lpstr>Слайд 6</vt:lpstr>
      <vt:lpstr>Слайд 7</vt:lpstr>
      <vt:lpstr>№240, №241, №243, №246, №251, №253  </vt:lpstr>
      <vt:lpstr>Слайд 9</vt:lpstr>
      <vt:lpstr>Слайд 10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Марин Дмитрий Геннадьевич</cp:lastModifiedBy>
  <cp:revision>153</cp:revision>
  <dcterms:created xsi:type="dcterms:W3CDTF">2014-01-28T15:27:13Z</dcterms:created>
  <dcterms:modified xsi:type="dcterms:W3CDTF">2022-11-16T17:15:46Z</dcterms:modified>
</cp:coreProperties>
</file>