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8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2F57-4118-489B-B718-F5D2FA028F6A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4AE3-555F-4A12-A900-36CE5F704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2F57-4118-489B-B718-F5D2FA028F6A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4AE3-555F-4A12-A900-36CE5F704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2F57-4118-489B-B718-F5D2FA028F6A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4AE3-555F-4A12-A900-36CE5F704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2F57-4118-489B-B718-F5D2FA028F6A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4AE3-555F-4A12-A900-36CE5F704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2F57-4118-489B-B718-F5D2FA028F6A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4AE3-555F-4A12-A900-36CE5F704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2F57-4118-489B-B718-F5D2FA028F6A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4AE3-555F-4A12-A900-36CE5F704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2F57-4118-489B-B718-F5D2FA028F6A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4AE3-555F-4A12-A900-36CE5F704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2F57-4118-489B-B718-F5D2FA028F6A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4AE3-555F-4A12-A900-36CE5F704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2F57-4118-489B-B718-F5D2FA028F6A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4AE3-555F-4A12-A900-36CE5F704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2F57-4118-489B-B718-F5D2FA028F6A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4AE3-555F-4A12-A900-36CE5F704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2F57-4118-489B-B718-F5D2FA028F6A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4AE3-555F-4A12-A900-36CE5F704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E2F57-4118-489B-B718-F5D2FA028F6A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B4AE3-555F-4A12-A900-36CE5F704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772400" cy="864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Патриотическое воспитание</a:t>
            </a:r>
            <a:br>
              <a:rPr lang="ru-RU" dirty="0" smtClean="0"/>
            </a:br>
            <a:r>
              <a:rPr lang="ru-RU" dirty="0" smtClean="0"/>
              <a:t>Детский сад №4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365104"/>
            <a:ext cx="6400800" cy="213508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Патриот</a:t>
            </a:r>
            <a:r>
              <a:rPr lang="ru-RU" dirty="0" smtClean="0">
                <a:solidFill>
                  <a:schemeClr val="tx1"/>
                </a:solidFill>
              </a:rPr>
              <a:t>-человек, преданный                своему народу, любящий свое отечество, готовый на жертвы и совершающий подвиги во имя интересов своей Родины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268760"/>
            <a:ext cx="381642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ru-RU" sz="2400" dirty="0"/>
              <a:t>Моя малая Родина-это город, в котором живешь ты, улица, дерево возле дома и пение птиц и т.д. Все это Родина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600" dirty="0"/>
              <a:t>Человеку, прежде чем трудиться на благо страны, нужно научиться ответственно и добросовестно выполнять любое порученное ему </a:t>
            </a:r>
            <a:r>
              <a:rPr lang="ru-RU" sz="2600" dirty="0" smtClean="0"/>
              <a:t>дело </a:t>
            </a:r>
          </a:p>
          <a:p>
            <a:r>
              <a:rPr lang="ru-RU" sz="2600" dirty="0"/>
              <a:t>Нельзя отделить воспитание у детей любви к Родине от формирования у них верных представлений о соотечественниках. Им следует рассказывать о людях, в разное время прославивших страну: учёных, поэтов, врачей, изобретателей, художников, композиторов, путешественников. На примерах конкретных людей нужно знакомить детей с лучшими чертами русского и других народов страны: творческими способностями, гостеприимством, стойкостью, отзывчивостью, готовностью защищать общую Родину</a:t>
            </a:r>
            <a:r>
              <a:rPr lang="ru-RU" sz="2600" dirty="0" smtClean="0"/>
              <a:t/>
            </a:r>
            <a:br>
              <a:rPr lang="ru-RU" sz="2600" dirty="0" smtClean="0"/>
            </a:b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6632"/>
            <a:ext cx="8229600" cy="4525963"/>
          </a:xfrm>
        </p:spPr>
        <p:txBody>
          <a:bodyPr>
            <a:noAutofit/>
          </a:bodyPr>
          <a:lstStyle/>
          <a:p>
            <a:r>
              <a:rPr lang="ru-RU" sz="2400" dirty="0"/>
              <a:t>В дошкольных учреждениях патриотическое воспитание детей дошкольного возраста начинается с формирования основ патриотизма, привития уважения к Родине и её ценностям. Это воспитание следует начинать с раннего детства, выглядеть оно должно как систематическая деятельность, направленная на создание патриотического сознания, духовно-нравственного начала, любви к Отечеству и уважению его символики. Проводимое в детском саду нравственно-патриотическое воспитание представляет собой комплекс мероприятий, имеющих гражданскую направленность, которые должны сформировать у ребёнка и его родителей единые ценности</a:t>
            </a:r>
          </a:p>
        </p:txBody>
      </p:sp>
      <p:pic>
        <p:nvPicPr>
          <p:cNvPr id="2050" name="Picture 2" descr="C:\Users\гри\Desktop\WhatsApp Image 2020-10-01 at 16.57.2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581128"/>
            <a:ext cx="3240360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6632"/>
            <a:ext cx="8229600" cy="5616624"/>
          </a:xfrm>
        </p:spPr>
        <p:txBody>
          <a:bodyPr>
            <a:normAutofit fontScale="92500" lnSpcReduction="20000"/>
          </a:bodyPr>
          <a:lstStyle/>
          <a:p>
            <a:r>
              <a:rPr lang="ru-RU" sz="3100" dirty="0" smtClean="0"/>
              <a:t>Важнейшим направлением патриотического воспитания является приобщение к народному творчеству и традициям. Праздники имеют особое значение в плане патриотического воспитания. </a:t>
            </a:r>
            <a:r>
              <a:rPr lang="ru-RU" sz="3100" dirty="0" err="1" smtClean="0"/>
              <a:t>Культуроведы</a:t>
            </a:r>
            <a:r>
              <a:rPr lang="ru-RU" sz="3100" dirty="0" smtClean="0"/>
              <a:t> и социологи признают, что именно праздники, ставшие безусловной частью жизни общества, являются древнейшими элементами человеческой общественной культуры.</a:t>
            </a:r>
            <a:endParaRPr lang="ru-RU" sz="3100" dirty="0"/>
          </a:p>
          <a:p>
            <a:r>
              <a:rPr lang="ru-RU" sz="3100" dirty="0"/>
              <a:t>У нас в истории много знаменитых маршалов </a:t>
            </a:r>
            <a:r>
              <a:rPr lang="ru-RU" sz="3100" dirty="0" smtClean="0"/>
              <a:t>и военноначальников, </a:t>
            </a:r>
            <a:r>
              <a:rPr lang="ru-RU" sz="3100" dirty="0"/>
              <a:t>которые были в разные </a:t>
            </a:r>
            <a:r>
              <a:rPr lang="ru-RU" sz="3100" dirty="0" smtClean="0"/>
              <a:t>времена ПАТРИОТАМИ </a:t>
            </a:r>
            <a:r>
              <a:rPr lang="ru-RU" sz="3100" dirty="0"/>
              <a:t>нашей страны. Такие как полководцы : П.А. Румянцев (1725-1796), А.В. Суворов (1730-1800) и многие другие. Обратимся к истории  жизни А.В. Суворова.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гри\Desktop\WhatsApp Image 2020-10-01 at 16.57.56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4644008" cy="3479378"/>
          </a:xfrm>
          <a:prstGeom prst="rect">
            <a:avLst/>
          </a:prstGeom>
          <a:noFill/>
        </p:spPr>
      </p:pic>
      <p:pic>
        <p:nvPicPr>
          <p:cNvPr id="4099" name="Picture 3" descr="C:\Users\гри\Desktop\WhatsApp Image 2020-10-01 at 16.57.46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0"/>
            <a:ext cx="4499992" cy="3509851"/>
          </a:xfrm>
          <a:prstGeom prst="rect">
            <a:avLst/>
          </a:prstGeom>
          <a:noFill/>
        </p:spPr>
      </p:pic>
      <p:pic>
        <p:nvPicPr>
          <p:cNvPr id="4100" name="Picture 4" descr="C:\Users\гри\Desktop\WhatsApp Image 2020-10-01 at 16.57.16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78622"/>
            <a:ext cx="4644008" cy="3479378"/>
          </a:xfrm>
          <a:prstGeom prst="rect">
            <a:avLst/>
          </a:prstGeom>
          <a:noFill/>
        </p:spPr>
      </p:pic>
      <p:pic>
        <p:nvPicPr>
          <p:cNvPr id="4101" name="Picture 5" descr="C:\Users\гри\Desktop\WhatsApp Image 2020-10-01 at 16.57.43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432572"/>
            <a:ext cx="4572000" cy="3425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3960440"/>
          </a:xfrm>
        </p:spPr>
        <p:txBody>
          <a:bodyPr>
            <a:normAutofit/>
          </a:bodyPr>
          <a:lstStyle/>
          <a:p>
            <a:r>
              <a:rPr lang="ru-RU" sz="2400" dirty="0"/>
              <a:t>Не отличаясь с детства крепким здоровьем, Суворов хотел стать офицером и готовил себя к военной карьере. Ради осуществления своей мечты он молился Богу, укреплял своё тело и дух постом, закаливанием и физическими упражнениями. Всю свою жизнь он регулярно молился, трудился, учился, анализировал свои и чужие военные кампании, синтезировал накопленные военные знания и непрерывно обогащал и развивал военную науку. Все свои теоретические построения он неизменно испытывал на </a:t>
            </a:r>
            <a:r>
              <a:rPr lang="ru-RU" sz="2400" dirty="0" smtClean="0"/>
              <a:t>практике 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Жизнь Суворова подтверждает мысль, что цели у человека воспитываются с детства, в детстве же человек определяется с авторитетами для себя. Крупный современный российский социолог профессор В.Е. Семёнов приводит такие данные социологического исследования: «По данным наших исследований прослеживается закономерность, заключающаяся в том, что среди верующих молодых православных молодых людей встречается больше патриотов и тех, кто оптимистически относится к своему будущему и судьбе русского языка, чем среди неверующих». Чтобы патриотизм смог стать нормой жизни нашего общества, чтобы его традиции неизменно взращивались в детских душах, необходимо выстраивать воспитание на приобщении ребёнка к лучшим традициям, сложившимся у предшествующих поколений под благотворным воздействиям Православной Церкви. На протяжении многих веков именно Россия была главной хранительницей православия. Необходимо обратить внимание на то, что борьба как с Православной Церковью, так и с российским патриотизмом сейчас ведётся под знаменем </a:t>
            </a:r>
            <a:r>
              <a:rPr lang="ru-RU" dirty="0" smtClean="0"/>
              <a:t>толерантности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Чем мы можем гордиться так это своей историей. Хочется рассказать детям историю которой нужно гордиться. Гордость за Русских людей давших миру великих полководцев и мыслителей, освободителей мира от фашизма и </a:t>
            </a:r>
            <a:r>
              <a:rPr lang="ru-RU" smtClean="0"/>
              <a:t>первопроходцев </a:t>
            </a:r>
            <a:r>
              <a:rPr lang="ru-RU" smtClean="0"/>
              <a:t>космоса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Нам </a:t>
            </a:r>
            <a:r>
              <a:rPr lang="ru-RU" dirty="0" smtClean="0"/>
              <a:t>стоит больше уделять внимание нравственно-духовному воспитанию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570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Патриотическое воспитание Детский сад №4</vt:lpstr>
      <vt:lpstr>Моя малая Родина-это город, в котором живешь ты, улица, дерево возле дома и пение птиц и т.д. Все это Родина</vt:lpstr>
      <vt:lpstr>Слайд 3</vt:lpstr>
      <vt:lpstr>Слайд 4</vt:lpstr>
      <vt:lpstr>Слайд 5</vt:lpstr>
      <vt:lpstr>Слайд 6</vt:lpstr>
      <vt:lpstr>Слайд 7</vt:lpstr>
      <vt:lpstr>Слайд 8</vt:lpstr>
      <vt:lpstr>Вывод: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Патриотическое воспитание</dc:title>
  <dc:creator>гри</dc:creator>
  <cp:lastModifiedBy>гри</cp:lastModifiedBy>
  <cp:revision>5</cp:revision>
  <dcterms:created xsi:type="dcterms:W3CDTF">2020-10-02T18:59:22Z</dcterms:created>
  <dcterms:modified xsi:type="dcterms:W3CDTF">2020-10-03T09:58:46Z</dcterms:modified>
</cp:coreProperties>
</file>