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729" r:id="rId1"/>
  </p:sldMasterIdLst>
  <p:sldIdLst>
    <p:sldId id="256" r:id="rId2"/>
    <p:sldId id="257" r:id="rId3"/>
    <p:sldId id="261" r:id="rId4"/>
    <p:sldId id="262" r:id="rId5"/>
    <p:sldId id="269" r:id="rId6"/>
    <p:sldId id="263" r:id="rId7"/>
    <p:sldId id="264" r:id="rId8"/>
    <p:sldId id="265" r:id="rId9"/>
    <p:sldId id="266" r:id="rId10"/>
    <p:sldId id="270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Средний стиль 2 —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BC89EF96-8CEA-46FF-86C4-4CE0E7609802}" styleName="Светлый стиль 3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FABFCF23-3B69-468F-B69F-88F6DE6A72F2}" styleName="Средний стиль 1 —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5FD0F851-EC5A-4D38-B0AD-8093EC10F338}" styleName="Светлый стиль 1 — акцент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36" autoAdjust="0"/>
    <p:restoredTop sz="94660"/>
  </p:normalViewPr>
  <p:slideViewPr>
    <p:cSldViewPr snapToGrid="0">
      <p:cViewPr>
        <p:scale>
          <a:sx n="59" d="100"/>
          <a:sy n="59" d="100"/>
        </p:scale>
        <p:origin x="-348" y="-4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1/22/2021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10018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1/22/2021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48067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1/22/2021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87184917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1/22/2021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750132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1/22/2021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08654277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1/22/2021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6166346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1/22/2021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451191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1/22/2021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16578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FA754-D5C3-4E66-96A6-867B257F58DC}" type="datetimeFigureOut">
              <a:rPr lang="en-US" smtClean="0"/>
              <a:t>1/22/2021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065D-F351-4B03-BD91-D8A6B8D4B36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37110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1/22/2021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85683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FA754-D5C3-4E66-96A6-867B257F58DC}" type="datetimeFigureOut">
              <a:rPr lang="en-US" smtClean="0"/>
              <a:t>1/22/2021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5D84065D-F351-4B03-BD91-D8A6B8D4B36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05920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1/22/2021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32904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1/22/2021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25859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1/22/2021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24138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1/22/2021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26527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1/22/2021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890629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1/22/2021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47351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0" r:id="rId1"/>
    <p:sldLayoutId id="2147483731" r:id="rId2"/>
    <p:sldLayoutId id="2147483732" r:id="rId3"/>
    <p:sldLayoutId id="2147483733" r:id="rId4"/>
    <p:sldLayoutId id="2147483734" r:id="rId5"/>
    <p:sldLayoutId id="2147483735" r:id="rId6"/>
    <p:sldLayoutId id="2147483736" r:id="rId7"/>
    <p:sldLayoutId id="2147483737" r:id="rId8"/>
    <p:sldLayoutId id="2147483738" r:id="rId9"/>
    <p:sldLayoutId id="2147483739" r:id="rId10"/>
    <p:sldLayoutId id="2147483740" r:id="rId11"/>
    <p:sldLayoutId id="2147483741" r:id="rId12"/>
    <p:sldLayoutId id="2147483742" r:id="rId13"/>
    <p:sldLayoutId id="2147483743" r:id="rId14"/>
    <p:sldLayoutId id="2147483744" r:id="rId15"/>
    <p:sldLayoutId id="2147483745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 like boxing. Look at me!</a:t>
            </a:r>
            <a:br>
              <a:rPr lang="en-US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 enjoy watching TV.</a:t>
            </a:r>
            <a:br>
              <a:rPr lang="en-US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 like dancing. Look at me!</a:t>
            </a:r>
            <a:br>
              <a:rPr lang="en-US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 like swimming in the sea.</a:t>
            </a:r>
            <a:endParaRPr lang="ru-RU" sz="5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515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89212" y="465221"/>
            <a:ext cx="8915400" cy="5446001"/>
          </a:xfrm>
        </p:spPr>
        <p:txBody>
          <a:bodyPr/>
          <a:lstStyle/>
          <a:p>
            <a:pPr marL="0" indent="0" algn="ctr">
              <a:buNone/>
            </a:pPr>
            <a:r>
              <a:rPr lang="en-US" sz="4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Thank </a:t>
            </a:r>
            <a:r>
              <a:rPr lang="en-US" sz="4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 for your work. </a:t>
            </a:r>
            <a:endParaRPr lang="ru-RU" sz="48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en-US" sz="4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sz="4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lesson is over. </a:t>
            </a:r>
            <a:endParaRPr lang="ru-RU" sz="48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en-US" sz="4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Good </a:t>
            </a:r>
            <a:r>
              <a:rPr lang="en-US" sz="4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bye, children. </a:t>
            </a:r>
            <a:endParaRPr lang="ru-RU" sz="48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en-US" sz="4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See </a:t>
            </a:r>
            <a:r>
              <a:rPr lang="en-US" sz="4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 soon</a:t>
            </a:r>
          </a:p>
          <a:p>
            <a:pPr marL="0" indent="0">
              <a:buNone/>
            </a:pP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4689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8611" y="1315452"/>
            <a:ext cx="8986001" cy="1251285"/>
          </a:xfrm>
        </p:spPr>
        <p:txBody>
          <a:bodyPr>
            <a:noAutofit/>
          </a:bodyPr>
          <a:lstStyle/>
          <a:p>
            <a:pPr algn="ctr"/>
            <a:r>
              <a:rPr lang="en-US" sz="8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After school</a:t>
            </a:r>
            <a:endParaRPr lang="ru-RU" sz="8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2533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92925" y="1604211"/>
            <a:ext cx="8911687" cy="1941093"/>
          </a:xfrm>
        </p:spPr>
        <p:txBody>
          <a:bodyPr>
            <a:noAutofit/>
          </a:bodyPr>
          <a:lstStyle/>
          <a:p>
            <a:pPr algn="ctr"/>
            <a:r>
              <a:rPr lang="en-US" sz="7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7200" b="1" dirty="0" smtClean="0">
                <a:latin typeface="Times New Roman" pitchFamily="18" charset="0"/>
                <a:cs typeface="Times New Roman" pitchFamily="18" charset="0"/>
              </a:rPr>
              <a:t>Hobby</a:t>
            </a:r>
            <a:endParaRPr lang="ru-RU" sz="72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6900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22947" y="304800"/>
            <a:ext cx="10381665" cy="560642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Complete the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questions.</a:t>
            </a:r>
          </a:p>
          <a:p>
            <a:pPr marL="0" indent="0">
              <a:buNone/>
            </a:pP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 bought this </a:t>
            </a:r>
            <a:r>
              <a:rPr 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house 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last year, </a:t>
            </a:r>
            <a:r>
              <a:rPr 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___________? </a:t>
            </a:r>
            <a:endParaRPr lang="en-US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She won’t do this to him, ___________? </a:t>
            </a:r>
          </a:p>
          <a:p>
            <a:pPr marL="0" indent="0">
              <a:buNone/>
            </a:pPr>
            <a:r>
              <a:rPr 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I am a teacher ___________? </a:t>
            </a:r>
          </a:p>
          <a:p>
            <a:pPr marL="0" indent="0">
              <a:buNone/>
            </a:pP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There are too many people, ___________? </a:t>
            </a:r>
          </a:p>
          <a:p>
            <a:pPr marL="0" indent="0">
              <a:buNone/>
            </a:pP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 There are no chances that he can get here in an hour, ___________? </a:t>
            </a:r>
          </a:p>
          <a:p>
            <a:pPr marL="0" indent="0">
              <a:buNone/>
            </a:pP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 He never hands in his writing in time, ___________? </a:t>
            </a:r>
          </a:p>
          <a:p>
            <a:pPr marL="0" indent="0">
              <a:buNone/>
            </a:pP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 They have found a place to stay for the night, ___________? </a:t>
            </a:r>
          </a:p>
          <a:p>
            <a:pPr marL="0" indent="0">
              <a:buNone/>
            </a:pP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8. They had to buy a new car , </a:t>
            </a:r>
            <a:r>
              <a:rPr 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___________?</a:t>
            </a:r>
          </a:p>
          <a:p>
            <a:pPr marL="0" indent="0">
              <a:buNone/>
            </a:pPr>
            <a:r>
              <a:rPr 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9. It’s 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fine day, …?</a:t>
            </a:r>
          </a:p>
          <a:p>
            <a:pPr marL="0" indent="0">
              <a:buNone/>
            </a:pPr>
            <a:r>
              <a:rPr 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10.You 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 studying English, …?</a:t>
            </a:r>
          </a:p>
          <a:p>
            <a:pPr marL="0" indent="0">
              <a:buNone/>
            </a:pPr>
            <a:endParaRPr lang="en-US" sz="1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1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6615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88168" y="224589"/>
            <a:ext cx="9916444" cy="6336632"/>
          </a:xfrm>
        </p:spPr>
        <p:txBody>
          <a:bodyPr>
            <a:normAutofit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en-US" sz="2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11. Ann </a:t>
            </a:r>
            <a:r>
              <a:rPr lang="en-US" sz="2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has a new car</a:t>
            </a:r>
            <a:r>
              <a:rPr lang="en-US" sz="2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,____________?</a:t>
            </a:r>
            <a:endParaRPr lang="en-US" sz="2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en-US" sz="2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12. You </a:t>
            </a:r>
            <a:r>
              <a:rPr lang="en-US" sz="2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were in England last year</a:t>
            </a:r>
            <a:r>
              <a:rPr lang="en-US" sz="2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,_________?</a:t>
            </a:r>
            <a:endParaRPr lang="en-US" sz="2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en-US" sz="2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13. He </a:t>
            </a:r>
            <a:r>
              <a:rPr lang="en-US" sz="2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 speak English, </a:t>
            </a:r>
            <a:r>
              <a:rPr lang="en-US" sz="2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_____________?</a:t>
            </a:r>
            <a:endParaRPr lang="en-US" sz="2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en-US" sz="2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14. You </a:t>
            </a:r>
            <a:r>
              <a:rPr lang="en-US" sz="2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could understand me, </a:t>
            </a:r>
            <a:r>
              <a:rPr lang="en-US" sz="2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__________?</a:t>
            </a:r>
            <a:endParaRPr lang="en-US" sz="2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en-US" sz="2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15. They </a:t>
            </a:r>
            <a:r>
              <a:rPr lang="en-US" sz="2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must do the work, </a:t>
            </a:r>
            <a:r>
              <a:rPr lang="en-US" sz="2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___________?</a:t>
            </a:r>
            <a:endParaRPr lang="en-US" sz="2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en-US" sz="2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16. You </a:t>
            </a:r>
            <a:r>
              <a:rPr lang="en-US" sz="2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will write to me, </a:t>
            </a:r>
            <a:r>
              <a:rPr lang="en-US" sz="2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</a:t>
            </a:r>
            <a:r>
              <a:rPr lang="en-US" sz="2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sz="26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en-US" sz="2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17. He </a:t>
            </a:r>
            <a:r>
              <a:rPr lang="en-US" sz="2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gives a lesson every day, </a:t>
            </a:r>
            <a:r>
              <a:rPr lang="en-US" sz="2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_________?</a:t>
            </a:r>
            <a:endParaRPr lang="en-US" sz="2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en-US" sz="2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18. You </a:t>
            </a:r>
            <a:r>
              <a:rPr lang="en-US" sz="2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read modern writers, </a:t>
            </a:r>
            <a:r>
              <a:rPr lang="en-US" sz="2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__________?</a:t>
            </a:r>
            <a:endParaRPr lang="en-US" sz="2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en-US" sz="2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19. They </a:t>
            </a:r>
            <a:r>
              <a:rPr lang="en-US" sz="2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gave her a clock, </a:t>
            </a:r>
            <a:r>
              <a:rPr lang="en-US" sz="2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___________?</a:t>
            </a:r>
            <a:endParaRPr lang="en-US" sz="2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en-US" sz="2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20. You </a:t>
            </a:r>
            <a:r>
              <a:rPr lang="en-US" sz="2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went to the theatre, </a:t>
            </a:r>
            <a:r>
              <a:rPr lang="en-US" sz="2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___________?</a:t>
            </a:r>
            <a:endParaRPr lang="en-US" sz="2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65069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25044" y="224589"/>
            <a:ext cx="8915400" cy="631227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21. I 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wrote to you, </a:t>
            </a:r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__________?</a:t>
            </a:r>
            <a:endParaRPr lang="en-US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22. He 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speaks English, </a:t>
            </a:r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________?</a:t>
            </a:r>
            <a:endParaRPr lang="en-US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23. She 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has done her homework, </a:t>
            </a:r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________?</a:t>
            </a:r>
            <a:endParaRPr lang="en-US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24. Hob 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must work harder, </a:t>
            </a:r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___________?</a:t>
            </a:r>
            <a:endParaRPr lang="en-US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25. My 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friend plays football, </a:t>
            </a:r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__________?</a:t>
            </a:r>
            <a:endParaRPr lang="en-US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26. Bob sang a song, </a:t>
            </a:r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__________?</a:t>
            </a:r>
            <a:endParaRPr lang="en-US" sz="28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27. You 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mustn’t be here</a:t>
            </a:r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,___________?</a:t>
            </a:r>
            <a:endParaRPr lang="en-US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28. Football 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match will be tomorrow</a:t>
            </a:r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,__________?</a:t>
            </a:r>
            <a:endParaRPr lang="en-US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29. John 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took part in cycling</a:t>
            </a:r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,___________?</a:t>
            </a:r>
            <a:endParaRPr lang="en-US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30. She 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isn’t English</a:t>
            </a:r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,_____________?</a:t>
            </a:r>
            <a:endParaRPr lang="ru-RU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5304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89212" y="320842"/>
            <a:ext cx="8915400" cy="5590380"/>
          </a:xfrm>
        </p:spPr>
        <p:txBody>
          <a:bodyPr/>
          <a:lstStyle/>
          <a:p>
            <a:pPr>
              <a:buFont typeface="+mj-lt"/>
              <a:buAutoNum type="arabicPeriod"/>
            </a:pPr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…, aren’t I ?</a:t>
            </a:r>
          </a:p>
          <a:p>
            <a:pPr>
              <a:buFont typeface="+mj-lt"/>
              <a:buAutoNum type="arabicPeriod"/>
            </a:pPr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 , can you ?</a:t>
            </a:r>
          </a:p>
          <a:p>
            <a:pPr>
              <a:buFont typeface="+mj-lt"/>
              <a:buAutoNum type="arabicPeriod"/>
            </a:pPr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 , didn’t they ?</a:t>
            </a:r>
          </a:p>
          <a:p>
            <a:pPr>
              <a:buFont typeface="+mj-lt"/>
              <a:buAutoNum type="arabicPeriod"/>
            </a:pPr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 , has he ?</a:t>
            </a:r>
          </a:p>
          <a:p>
            <a:pPr>
              <a:buFont typeface="+mj-lt"/>
              <a:buAutoNum type="arabicPeriod"/>
            </a:pPr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 , wasn’t she ?</a:t>
            </a:r>
          </a:p>
          <a:p>
            <a:pPr>
              <a:buFont typeface="+mj-lt"/>
              <a:buAutoNum type="arabicPeriod"/>
            </a:pPr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 , was he ?</a:t>
            </a:r>
          </a:p>
          <a:p>
            <a:pPr>
              <a:buFont typeface="+mj-lt"/>
              <a:buAutoNum type="arabicPeriod"/>
            </a:pPr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 , will you ?</a:t>
            </a:r>
          </a:p>
          <a:p>
            <a:pPr>
              <a:buFont typeface="+mj-lt"/>
              <a:buAutoNum type="arabicPeriod"/>
            </a:pPr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 , does he ?</a:t>
            </a:r>
          </a:p>
          <a:p>
            <a:pPr>
              <a:buFont typeface="+mj-lt"/>
              <a:buAutoNum type="arabicPeriod"/>
            </a:pPr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 , can’t she ?</a:t>
            </a:r>
          </a:p>
          <a:p>
            <a:pPr>
              <a:buFont typeface="+mj-lt"/>
              <a:buAutoNum type="arabicPeriod"/>
            </a:pP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 , won’t you ?</a:t>
            </a:r>
          </a:p>
          <a:p>
            <a:pPr>
              <a:buFont typeface="+mj-lt"/>
              <a:buAutoNum type="arabicPeriod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39408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89212" y="304799"/>
            <a:ext cx="8915400" cy="5887453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Complete the sentences</a:t>
            </a:r>
          </a:p>
          <a:p>
            <a:pPr>
              <a:buFont typeface="+mj-lt"/>
              <a:buAutoNum type="arabicPeriod"/>
            </a:pPr>
            <a:r>
              <a:rPr 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 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 school / you / do / when?</a:t>
            </a:r>
          </a:p>
          <a:p>
            <a:pPr>
              <a:buFont typeface="+mj-lt"/>
              <a:buAutoNum type="arabicPeriod"/>
            </a:pPr>
            <a:endParaRPr lang="en-US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+mj-lt"/>
              <a:buAutoNum type="arabicPeriod"/>
            </a:pP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 / you / do / every day at 7 / do?</a:t>
            </a:r>
          </a:p>
          <a:p>
            <a:pPr>
              <a:buFont typeface="+mj-lt"/>
              <a:buAutoNum type="arabicPeriod"/>
            </a:pPr>
            <a:endParaRPr lang="en-US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+mj-lt"/>
              <a:buAutoNum type="arabicPeriod"/>
            </a:pP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children / have / do / you / how many?</a:t>
            </a:r>
          </a:p>
          <a:p>
            <a:pPr>
              <a:buFont typeface="+mj-lt"/>
              <a:buAutoNum type="arabicPeriod"/>
            </a:pPr>
            <a:endParaRPr lang="en-US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+mj-lt"/>
              <a:buAutoNum type="arabicPeriod"/>
            </a:pP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does / who / she / meet on Saturdays?</a:t>
            </a:r>
          </a:p>
          <a:p>
            <a:pPr>
              <a:buFont typeface="+mj-lt"/>
              <a:buAutoNum type="arabicPeriod"/>
            </a:pPr>
            <a:endParaRPr lang="en-US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+mj-lt"/>
              <a:buAutoNum type="arabicPeriod"/>
            </a:pP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why / eat so much chocolate / do / they?</a:t>
            </a:r>
          </a:p>
          <a:p>
            <a:pPr>
              <a:buFont typeface="+mj-lt"/>
              <a:buAutoNum type="arabicPeriod"/>
            </a:pPr>
            <a:endParaRPr lang="en-US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+mj-lt"/>
              <a:buAutoNum type="arabicPeriod"/>
            </a:pP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 for a walk / when / you / do?</a:t>
            </a: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5659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89212" y="224589"/>
            <a:ext cx="8915400" cy="5686633"/>
          </a:xfrm>
        </p:spPr>
        <p:txBody>
          <a:bodyPr>
            <a:normAutofit/>
          </a:bodyPr>
          <a:lstStyle/>
          <a:p>
            <a:pPr marL="0" indent="0">
              <a:lnSpc>
                <a:spcPct val="200000"/>
              </a:lnSpc>
              <a:buNone/>
            </a:pPr>
            <a:r>
              <a:rPr lang="en-US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famous </a:t>
            </a:r>
            <a:r>
              <a:rPr lang="en-US" sz="32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c_llection</a:t>
            </a:r>
            <a:r>
              <a:rPr lang="en-US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of </a:t>
            </a:r>
            <a:r>
              <a:rPr lang="en-US" sz="32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pa_ntings</a:t>
            </a:r>
            <a:r>
              <a:rPr lang="en-US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and </a:t>
            </a:r>
            <a:r>
              <a:rPr lang="en-US" sz="32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dr_wings</a:t>
            </a:r>
            <a:r>
              <a:rPr lang="en-US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an </a:t>
            </a:r>
            <a:r>
              <a:rPr lang="en-US" sz="32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import_nt</a:t>
            </a:r>
            <a:r>
              <a:rPr lang="en-US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sz="32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a_dien_e</a:t>
            </a:r>
            <a:r>
              <a:rPr lang="en-US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op_ra</a:t>
            </a:r>
            <a:r>
              <a:rPr lang="en-US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and </a:t>
            </a:r>
            <a:r>
              <a:rPr lang="en-US" sz="32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ball_t</a:t>
            </a:r>
            <a:r>
              <a:rPr lang="en-US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muse_ms</a:t>
            </a:r>
            <a:r>
              <a:rPr lang="en-US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and </a:t>
            </a:r>
            <a:r>
              <a:rPr lang="en-US" sz="32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pi_ture</a:t>
            </a:r>
            <a:r>
              <a:rPr lang="en-US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gal_eries</a:t>
            </a:r>
            <a:r>
              <a:rPr lang="en-US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two </a:t>
            </a:r>
            <a:r>
              <a:rPr lang="en-US" sz="32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b_dgies</a:t>
            </a:r>
            <a:r>
              <a:rPr lang="en-US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in the </a:t>
            </a:r>
            <a:r>
              <a:rPr lang="en-US" sz="32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ca_e</a:t>
            </a:r>
            <a:r>
              <a:rPr lang="en-US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a playful 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sz="32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i_ten</a:t>
            </a:r>
            <a:r>
              <a:rPr lang="en-US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a </a:t>
            </a:r>
            <a:r>
              <a:rPr lang="en-US" sz="32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friendl</a:t>
            </a:r>
            <a:r>
              <a:rPr lang="en-US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  </a:t>
            </a:r>
            <a:r>
              <a:rPr lang="en-US" sz="32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p_ppy</a:t>
            </a:r>
            <a:r>
              <a:rPr lang="en-US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 </a:t>
            </a:r>
            <a:r>
              <a:rPr lang="en-US" sz="32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tr_ined</a:t>
            </a:r>
            <a:r>
              <a:rPr lang="en-US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par_ots</a:t>
            </a:r>
            <a:r>
              <a:rPr lang="en-US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to </a:t>
            </a:r>
            <a:r>
              <a:rPr lang="en-US" sz="32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perfo_m</a:t>
            </a:r>
            <a:r>
              <a:rPr lang="en-US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in the </a:t>
            </a:r>
            <a:r>
              <a:rPr lang="en-US" sz="32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c_rcus</a:t>
            </a:r>
            <a:r>
              <a:rPr lang="en-US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7843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1933</TotalTime>
  <Words>466</Words>
  <Application>Microsoft Office PowerPoint</Application>
  <PresentationFormat>Произвольный</PresentationFormat>
  <Paragraphs>66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Легкий дым</vt:lpstr>
      <vt:lpstr>I like boxing. Look at me! I enjoy watching TV. I like dancing. Look at me! I like swimming in the sea.</vt:lpstr>
      <vt:lpstr>After school</vt:lpstr>
      <vt:lpstr> Hobby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Free time</dc:title>
  <dc:creator>mvideo</dc:creator>
  <cp:lastModifiedBy>зиля</cp:lastModifiedBy>
  <cp:revision>25</cp:revision>
  <dcterms:created xsi:type="dcterms:W3CDTF">2019-01-14T19:15:26Z</dcterms:created>
  <dcterms:modified xsi:type="dcterms:W3CDTF">2021-01-23T15:07:16Z</dcterms:modified>
</cp:coreProperties>
</file>