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80" r:id="rId10"/>
    <p:sldId id="281" r:id="rId11"/>
    <p:sldId id="282" r:id="rId12"/>
    <p:sldId id="283" r:id="rId13"/>
    <p:sldId id="284" r:id="rId14"/>
    <p:sldId id="279" r:id="rId15"/>
    <p:sldId id="278" r:id="rId16"/>
    <p:sldId id="277" r:id="rId17"/>
    <p:sldId id="276" r:id="rId18"/>
    <p:sldId id="275" r:id="rId19"/>
    <p:sldId id="274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FE431D-DA70-4F9A-8E1A-2DB7F84BCE7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9B521E-2579-4D1B-B807-506BA507742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Спортивный инвентарь и снаряжение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538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486400" cy="522288"/>
          </a:xfrm>
        </p:spPr>
        <p:txBody>
          <a:bodyPr>
            <a:noAutofit/>
          </a:bodyPr>
          <a:lstStyle/>
          <a:p>
            <a:r>
              <a:rPr lang="ru-RU" sz="4400" dirty="0" smtClean="0"/>
              <a:t>КЕГЛИ</a:t>
            </a:r>
            <a:endParaRPr lang="ru-RU" sz="4400" dirty="0"/>
          </a:p>
        </p:txBody>
      </p:sp>
      <p:pic>
        <p:nvPicPr>
          <p:cNvPr id="5" name="Рисунок 4" descr="Набор для боулинга 9 кеглей + 1 шар в Краснодаре.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" r="3556"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90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СЕТКА ВОЛЕЙБОЛЬНАЯ</a:t>
            </a:r>
            <a:endParaRPr lang="ru-RU" sz="4000" dirty="0"/>
          </a:p>
        </p:txBody>
      </p:sp>
      <p:pic>
        <p:nvPicPr>
          <p:cNvPr id="5" name="Рисунок 4" descr="https://avatars.mds.yandex.net/i?id=d47dd45e104afb9a4da2a8b731b329ece5c5d737-8498056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0" y="1052736"/>
            <a:ext cx="9144000" cy="5805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50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МАСКА ДЛЯ ПОДВОДНОГО ПЛАВАНИЯ</a:t>
            </a:r>
            <a:endParaRPr lang="ru-RU" sz="3200" dirty="0"/>
          </a:p>
        </p:txBody>
      </p:sp>
      <p:pic>
        <p:nvPicPr>
          <p:cNvPr id="5" name="Рисунок 4" descr="Набор для подводного плавания SARGAN Сенеж (Маска Сенеж/ Трубка Агидель)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r="9597"/>
          <a:stretch>
            <a:fillRect/>
          </a:stretch>
        </p:blipFill>
        <p:spPr bwMode="auto">
          <a:xfrm>
            <a:off x="0" y="1484784"/>
            <a:ext cx="9144000" cy="5373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48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КЛЮШКА ХОККЕЙНАЯ</a:t>
            </a:r>
            <a:endParaRPr lang="ru-RU" sz="3600" dirty="0"/>
          </a:p>
        </p:txBody>
      </p:sp>
      <p:pic>
        <p:nvPicPr>
          <p:cNvPr id="5" name="Рисунок 4" descr="https://hockeynabazhova.ru/wp-content/uploads/2020/12/118f4b6f117b7bfe8ce6dd58d842b1b7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8" b="5418"/>
          <a:stretch>
            <a:fillRect/>
          </a:stretch>
        </p:blipFill>
        <p:spPr bwMode="auto">
          <a:xfrm>
            <a:off x="0" y="1484784"/>
            <a:ext cx="9144000" cy="5373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980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ВОЛАН</a:t>
            </a:r>
            <a:endParaRPr lang="ru-RU" sz="6600" dirty="0"/>
          </a:p>
        </p:txBody>
      </p:sp>
      <p:pic>
        <p:nvPicPr>
          <p:cNvPr id="5" name="Рисунок 4" descr="https://avatars.mds.yandex.net/i?id=34baa04da0eef47de7fb8c1e1da7df8d58a26864-7761916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" r="216"/>
          <a:stretch>
            <a:fillRect/>
          </a:stretch>
        </p:blipFill>
        <p:spPr bwMode="auto">
          <a:xfrm>
            <a:off x="1690" y="1340768"/>
            <a:ext cx="4642318" cy="551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итай. 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499992" cy="5517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94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803176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ВОРОТА  ФУТБОЛЬНЫЕ</a:t>
            </a:r>
            <a:endParaRPr lang="ru-RU" sz="4400" dirty="0"/>
          </a:p>
        </p:txBody>
      </p:sp>
      <p:pic>
        <p:nvPicPr>
          <p:cNvPr id="5" name="Рисунок 4" descr="https://avatars.mds.yandex.net/i?id=1806e8b4df29e759d8a229918820f3e187bbed1c-6216779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" b="1927"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73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5486400" cy="1131888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Ракетка  для настольного тенниса</a:t>
            </a:r>
            <a:endParaRPr lang="ru-RU" sz="4000" dirty="0"/>
          </a:p>
        </p:txBody>
      </p:sp>
      <p:pic>
        <p:nvPicPr>
          <p:cNvPr id="1026" name="Picture 2" descr="https://avatars.mds.yandex.net/i?id=202cf37a52079461e39f4a1551a9e9d2_l-5704842-images-thumbs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0" y="1257987"/>
            <a:ext cx="9036496" cy="559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34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РАКЕТКА ДЛЯ БОЛЬШОГО ТЕННИСА</a:t>
            </a:r>
            <a:endParaRPr lang="ru-RU" sz="3600" dirty="0"/>
          </a:p>
        </p:txBody>
      </p:sp>
      <p:pic>
        <p:nvPicPr>
          <p:cNvPr id="5" name="Рисунок 4" descr="https://avatars.mds.yandex.net/i?id=e1119086f238a4e566bc513765a42dd8-5874919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" r="3846"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54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ШИПЫ</a:t>
            </a:r>
            <a:endParaRPr lang="ru-RU" sz="6600" dirty="0"/>
          </a:p>
        </p:txBody>
      </p:sp>
      <p:pic>
        <p:nvPicPr>
          <p:cNvPr id="2050" name="Picture 2" descr="10 шт х шиповки (другие аксессуары Демонстрация на картинке не включена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30155" y="1330446"/>
            <a:ext cx="9036496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2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ДОСКА ДЛЯ ВИНДСЕРФИНГА</a:t>
            </a:r>
            <a:endParaRPr lang="ru-RU" sz="4000" dirty="0"/>
          </a:p>
        </p:txBody>
      </p:sp>
      <p:pic>
        <p:nvPicPr>
          <p:cNvPr id="5" name="Рисунок 4" descr="https://avatars.mds.yandex.net/i?id=3096b753bf9a837d2fb6dfda22ec36b4edd04315-7662041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0" y="1196752"/>
            <a:ext cx="9144000" cy="5661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181128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600" dirty="0">
                <a:effectLst/>
                <a:latin typeface="Times New Roman"/>
                <a:ea typeface="Calibri"/>
                <a:cs typeface="Times New Roman"/>
              </a:rPr>
              <a:t>МЯЧ</a:t>
            </a:r>
            <a:r>
              <a:rPr lang="ru-RU" sz="6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6600" dirty="0">
                <a:effectLst/>
                <a:latin typeface="Calibri"/>
                <a:ea typeface="Calibri"/>
                <a:cs typeface="Times New Roman"/>
              </a:rPr>
            </a:br>
            <a:endParaRPr lang="ru-RU" sz="6600" dirty="0"/>
          </a:p>
        </p:txBody>
      </p:sp>
      <p:pic>
        <p:nvPicPr>
          <p:cNvPr id="6" name="Рисунок 5" descr="Мяч &amp;quot;футбол&amp;quot; .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" r="3846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755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БИТА  БЕЙСБОЛЬНАЯ</a:t>
            </a:r>
            <a:endParaRPr lang="ru-RU" sz="4000" dirty="0"/>
          </a:p>
        </p:txBody>
      </p:sp>
      <p:pic>
        <p:nvPicPr>
          <p:cNvPr id="5" name="Рисунок 4" descr="https://avatars.mds.yandex.net/i?id=3112f4f5cacd2cc9eeba29c574df3e4e664b0fc3-5234741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2" r="8462"/>
          <a:stretch>
            <a:fillRect/>
          </a:stretch>
        </p:blipFill>
        <p:spPr bwMode="auto">
          <a:xfrm>
            <a:off x="0" y="1268760"/>
            <a:ext cx="9144000" cy="5589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63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КОНЬКИ  РОЛИКОВЫЕ</a:t>
            </a:r>
            <a:endParaRPr lang="ru-RU" sz="4000" dirty="0"/>
          </a:p>
        </p:txBody>
      </p:sp>
      <p:pic>
        <p:nvPicPr>
          <p:cNvPr id="5" name="Рисунок 4" descr="Роликовые коньки раздвижные, светящееся колесо, размер S (28-31)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8" b="13738"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69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8640"/>
            <a:ext cx="5486400" cy="94324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6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66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</a:br>
            <a:r>
              <a:rPr lang="ru-RU" sz="66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Times New Roman"/>
                <a:ea typeface="Calibri"/>
                <a:cs typeface="Times New Roman"/>
              </a:rPr>
              <a:t>ЛАСТЫ</a:t>
            </a:r>
            <a:endParaRPr lang="ru-RU" sz="6600" dirty="0"/>
          </a:p>
        </p:txBody>
      </p:sp>
      <p:pic>
        <p:nvPicPr>
          <p:cNvPr id="5" name="Рисунок 4" descr="https://cdn1.ozone.ru/multimedia/1021385153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3" b="15093"/>
          <a:stretch>
            <a:fillRect/>
          </a:stretch>
        </p:blipFill>
        <p:spPr bwMode="auto">
          <a:xfrm>
            <a:off x="0" y="1052736"/>
            <a:ext cx="9144000" cy="5906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15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5486400" cy="126876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6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6600" dirty="0"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/>
                <a:latin typeface="Calibri"/>
                <a:ea typeface="Calibri"/>
                <a:cs typeface="Times New Roman"/>
              </a:rPr>
            </a:br>
            <a:endParaRPr lang="ru-RU" sz="6600" dirty="0"/>
          </a:p>
        </p:txBody>
      </p:sp>
      <p:pic>
        <p:nvPicPr>
          <p:cNvPr id="7" name="Рисунок 6" descr="ТОВАР НЕДОСТУПЕН 5100 HELMET COMBO, хоккейный шлем SR, белый.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0" y="1368644"/>
            <a:ext cx="9036496" cy="54893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131840" y="260648"/>
            <a:ext cx="310694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n w="6350">
                  <a:noFill/>
                </a:ln>
                <a:gradFill>
                  <a:gsLst>
                    <a:gs pos="0">
                      <a:srgbClr val="4F81BD">
                        <a:tint val="73000"/>
                        <a:satMod val="145000"/>
                      </a:srgbClr>
                    </a:gs>
                    <a:gs pos="73000">
                      <a:srgbClr val="4F81BD">
                        <a:tint val="73000"/>
                        <a:satMod val="145000"/>
                      </a:srgbClr>
                    </a:gs>
                    <a:gs pos="100000">
                      <a:srgbClr val="4F81BD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a typeface="Calibri"/>
                <a:cs typeface="Times New Roman"/>
              </a:rPr>
              <a:t>ШЛЕМ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24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5486400" cy="113188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АКВАЛАНГ</a:t>
            </a:r>
            <a:endParaRPr lang="ru-RU" sz="6600" dirty="0"/>
          </a:p>
        </p:txBody>
      </p:sp>
      <p:pic>
        <p:nvPicPr>
          <p:cNvPr id="5" name="Рисунок 4" descr="https://sport-snaryazhenie.ru/wp-content/uploads/2020/04/s1200-17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3" b="7223"/>
          <a:stretch>
            <a:fillRect/>
          </a:stretch>
        </p:blipFill>
        <p:spPr bwMode="auto">
          <a:xfrm>
            <a:off x="0" y="1700808"/>
            <a:ext cx="9144000" cy="5157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60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840760" cy="145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НАКОЛЕННИКИ</a:t>
            </a:r>
            <a:endParaRPr lang="ru-RU" sz="6600" dirty="0"/>
          </a:p>
        </p:txBody>
      </p:sp>
      <p:pic>
        <p:nvPicPr>
          <p:cNvPr id="5" name="Рисунок 4" descr="Наколенники Flamma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8" b="4318"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364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КИЙ</a:t>
            </a:r>
            <a:endParaRPr lang="ru-RU" sz="6600" dirty="0"/>
          </a:p>
        </p:txBody>
      </p:sp>
      <p:pic>
        <p:nvPicPr>
          <p:cNvPr id="5" name="Рисунок 4" descr="http://mskbilliard.ru/cont/img/cat/big/20180608_165421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1869"/>
          <a:stretch>
            <a:fillRect/>
          </a:stretch>
        </p:blipFill>
        <p:spPr bwMode="auto">
          <a:xfrm>
            <a:off x="0" y="1268760"/>
            <a:ext cx="9144000" cy="5589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2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5486400" cy="522288"/>
          </a:xfrm>
        </p:spPr>
        <p:txBody>
          <a:bodyPr>
            <a:noAutofit/>
          </a:bodyPr>
          <a:lstStyle/>
          <a:p>
            <a:r>
              <a:rPr lang="ru-RU" sz="4000" dirty="0" smtClean="0"/>
              <a:t>ШТАНГА</a:t>
            </a:r>
            <a:endParaRPr lang="ru-RU" sz="4000" dirty="0"/>
          </a:p>
        </p:txBody>
      </p:sp>
      <p:pic>
        <p:nvPicPr>
          <p:cNvPr id="5" name="Рисунок 4" descr="https://avatars.mds.yandex.net/i?id=d0770306bce6d26ca38867b96d7a9bc3-5185864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9" b="13889"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38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МАТЫ ГИМНАСТИЧЕСКИЕ</a:t>
            </a:r>
            <a:endParaRPr lang="ru-RU" sz="4000" dirty="0"/>
          </a:p>
        </p:txBody>
      </p:sp>
      <p:pic>
        <p:nvPicPr>
          <p:cNvPr id="5" name="Рисунок 4" descr="Мат гимнастический 200х100х10 см, ППУ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42" b="17342"/>
          <a:stretch>
            <a:fillRect/>
          </a:stretch>
        </p:blipFill>
        <p:spPr bwMode="auto">
          <a:xfrm>
            <a:off x="0" y="1484784"/>
            <a:ext cx="9144000" cy="5373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1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40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Спортивный инвентарь и снаряжение</vt:lpstr>
      <vt:lpstr>МЯЧ </vt:lpstr>
      <vt:lpstr> ЛАСТЫ</vt:lpstr>
      <vt:lpstr> </vt:lpstr>
      <vt:lpstr>АКВАЛАНГ</vt:lpstr>
      <vt:lpstr>НАКОЛЕННИКИ</vt:lpstr>
      <vt:lpstr>КИЙ</vt:lpstr>
      <vt:lpstr>ШТАНГА</vt:lpstr>
      <vt:lpstr>МАТЫ ГИМНАСТИЧЕСКИЕ</vt:lpstr>
      <vt:lpstr>КЕГЛИ</vt:lpstr>
      <vt:lpstr>СЕТКА ВОЛЕЙБОЛЬНАЯ</vt:lpstr>
      <vt:lpstr>МАСКА ДЛЯ ПОДВОДНОГО ПЛАВАНИЯ</vt:lpstr>
      <vt:lpstr>КЛЮШКА ХОККЕЙНАЯ</vt:lpstr>
      <vt:lpstr>ВОЛАН</vt:lpstr>
      <vt:lpstr>ВОРОТА  ФУТБОЛЬНЫЕ</vt:lpstr>
      <vt:lpstr>Ракетка  для настольного тенниса</vt:lpstr>
      <vt:lpstr>РАКЕТКА ДЛЯ БОЛЬШОГО ТЕННИСА</vt:lpstr>
      <vt:lpstr>ШИПЫ</vt:lpstr>
      <vt:lpstr>ДОСКА ДЛЯ ВИНДСЕРФИНГА</vt:lpstr>
      <vt:lpstr>БИТА  БЕЙСБОЛЬНАЯ</vt:lpstr>
      <vt:lpstr>КОНЬКИ  РОЛИКОВЫЕ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Спортивный инвентарь и снаряжение</dc:title>
  <dc:creator>КЦ</dc:creator>
  <cp:lastModifiedBy>КЦ</cp:lastModifiedBy>
  <cp:revision>6</cp:revision>
  <dcterms:created xsi:type="dcterms:W3CDTF">2023-02-10T15:56:20Z</dcterms:created>
  <dcterms:modified xsi:type="dcterms:W3CDTF">2023-02-10T16:52:18Z</dcterms:modified>
</cp:coreProperties>
</file>