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70" r:id="rId8"/>
    <p:sldId id="268" r:id="rId9"/>
    <p:sldId id="269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DEFE9DBA-376B-4FBB-BACE-979340427C64}">
          <p14:sldIdLst>
            <p14:sldId id="256"/>
            <p14:sldId id="257"/>
          </p14:sldIdLst>
        </p14:section>
        <p14:section name="Раздел без заголовка" id="{5354DEE4-E3AA-436B-8308-7578C8D818F7}">
          <p14:sldIdLst>
            <p14:sldId id="258"/>
            <p14:sldId id="259"/>
            <p14:sldId id="260"/>
            <p14:sldId id="261"/>
            <p14:sldId id="270"/>
            <p14:sldId id="268"/>
            <p14:sldId id="269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506" y="-1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21.09.2021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21.09.2021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21.09.2021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21.09.2021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21.09.2021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21.09.2021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21.09.2021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97" r:id="rId1"/>
    <p:sldLayoutId id="2147483998" r:id="rId2"/>
    <p:sldLayoutId id="2147483999" r:id="rId3"/>
    <p:sldLayoutId id="2147484000" r:id="rId4"/>
    <p:sldLayoutId id="2147484001" r:id="rId5"/>
    <p:sldLayoutId id="2147484002" r:id="rId6"/>
    <p:sldLayoutId id="2147484003" r:id="rId7"/>
    <p:sldLayoutId id="2147484004" r:id="rId8"/>
    <p:sldLayoutId id="2147484005" r:id="rId9"/>
    <p:sldLayoutId id="2147484006" r:id="rId10"/>
    <p:sldLayoutId id="2147484007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412776"/>
            <a:ext cx="7772400" cy="2376264"/>
          </a:xfrm>
        </p:spPr>
        <p:txBody>
          <a:bodyPr>
            <a:normAutofit fontScale="90000"/>
          </a:bodyPr>
          <a:lstStyle/>
          <a:p>
            <a:pPr algn="r"/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       Упражнения для      Разминки перед игрой в волейбол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4653136"/>
            <a:ext cx="8636496" cy="2204864"/>
          </a:xfrm>
        </p:spPr>
        <p:txBody>
          <a:bodyPr>
            <a:normAutofit/>
          </a:bodyPr>
          <a:lstStyle/>
          <a:p>
            <a:pPr marL="2790825">
              <a:lnSpc>
                <a:spcPct val="115000"/>
              </a:lnSpc>
              <a:spcAft>
                <a:spcPts val="0"/>
              </a:spcAft>
              <a:tabLst>
                <a:tab pos="4500245" algn="ctr"/>
              </a:tabLst>
            </a:pPr>
            <a:endParaRPr lang="ru-RU" b="1" dirty="0" smtClean="0">
              <a:latin typeface="Times New Roman"/>
              <a:ea typeface="Calibri"/>
              <a:cs typeface="Times New Roman"/>
            </a:endParaRPr>
          </a:p>
          <a:p>
            <a:pPr marL="2790825">
              <a:lnSpc>
                <a:spcPct val="115000"/>
              </a:lnSpc>
              <a:spcAft>
                <a:spcPts val="0"/>
              </a:spcAft>
              <a:tabLst>
                <a:tab pos="4500245" algn="ctr"/>
              </a:tabLst>
            </a:pPr>
            <a:r>
              <a:rPr lang="ru-RU" sz="2900" b="1" dirty="0" smtClean="0">
                <a:latin typeface="Times New Roman" pitchFamily="18" charset="0"/>
                <a:ea typeface="Calibri"/>
                <a:cs typeface="Times New Roman" pitchFamily="18" charset="0"/>
              </a:rPr>
              <a:t>Выполнила</a:t>
            </a:r>
            <a:r>
              <a:rPr lang="ru-RU" sz="3100" dirty="0">
                <a:latin typeface="Times New Roman" pitchFamily="18" charset="0"/>
                <a:ea typeface="Calibri"/>
                <a:cs typeface="Times New Roman" pitchFamily="18" charset="0"/>
              </a:rPr>
              <a:t>: </a:t>
            </a:r>
            <a:r>
              <a:rPr lang="ru-RU" sz="3100" dirty="0" err="1" smtClean="0">
                <a:solidFill>
                  <a:schemeClr val="tx1">
                    <a:lumMod val="9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Тюкавкина</a:t>
            </a:r>
            <a:r>
              <a:rPr lang="ru-RU" sz="3100" dirty="0" smtClean="0">
                <a:solidFill>
                  <a:schemeClr val="tx1">
                    <a:lumMod val="9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ru-RU" sz="3100" dirty="0">
                <a:solidFill>
                  <a:schemeClr val="tx1">
                    <a:lumMod val="9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И.П</a:t>
            </a:r>
            <a:r>
              <a:rPr lang="ru-RU" sz="3100" dirty="0" smtClean="0">
                <a:solidFill>
                  <a:schemeClr val="tx1">
                    <a:lumMod val="9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. </a:t>
            </a:r>
            <a:endParaRPr lang="ru-RU" sz="31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8641"/>
            <a:ext cx="2051720" cy="2952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68214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3356992"/>
            <a:ext cx="8348464" cy="3168351"/>
          </a:xfrm>
        </p:spPr>
        <p:txBody>
          <a:bodyPr/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	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При занятиях волейболом существует большая вероятность получения травм. Чтобы значительно сократить риски травматизма, необходимо перед игрой выполнять разминку и растяжку, тогда мышцы смогут разогреться и подготовиться к нагрузкам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16632"/>
            <a:ext cx="9144000" cy="2016224"/>
          </a:xfrm>
        </p:spPr>
        <p:txBody>
          <a:bodyPr>
            <a:noAutofit/>
          </a:bodyPr>
          <a:lstStyle/>
          <a:p>
            <a:pPr algn="ctr"/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Проблема, решаемая проектом 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844823"/>
            <a:ext cx="2088232" cy="1743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82152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229600" cy="1584176"/>
          </a:xfrm>
        </p:spPr>
        <p:txBody>
          <a:bodyPr>
            <a:noAutofit/>
          </a:bodyPr>
          <a:lstStyle/>
          <a:p>
            <a:pPr algn="ctr"/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Актуальность проекта 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3861048"/>
            <a:ext cx="8204448" cy="2520280"/>
          </a:xfrm>
        </p:spPr>
        <p:txBody>
          <a:bodyPr>
            <a:noAutofit/>
          </a:bodyPr>
          <a:lstStyle/>
          <a:p>
            <a:pPr marL="68580" indent="0"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Актуальность данного проекта заключается в  информационной помощи ученикам школы перед тренировкой в волейбол 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772816"/>
            <a:ext cx="2736304" cy="22305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29919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1844824"/>
            <a:ext cx="8208912" cy="3024336"/>
          </a:xfrm>
        </p:spPr>
        <p:txBody>
          <a:bodyPr>
            <a:normAutofit fontScale="90000"/>
          </a:bodyPr>
          <a:lstStyle/>
          <a:p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Times New Roman" pitchFamily="18" charset="0"/>
                <a:cs typeface="Times New Roman" pitchFamily="18" charset="0"/>
              </a:rPr>
              <a:t>Создание наглядного пособия в виде информационного стенда в спортивный зал школы в приложении </a:t>
            </a:r>
            <a:r>
              <a:rPr lang="en-US" sz="4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Times New Roman" pitchFamily="18" charset="0"/>
                <a:cs typeface="Times New Roman" pitchFamily="18" charset="0"/>
              </a:rPr>
              <a:t>microsoft</a:t>
            </a:r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Times New Roman" pitchFamily="18" charset="0"/>
                <a:cs typeface="Times New Roman" pitchFamily="18" charset="0"/>
              </a:rPr>
              <a:t> word</a:t>
            </a:r>
            <a:r>
              <a:rPr lang="ru-RU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Times New Roman" pitchFamily="18" charset="0"/>
                <a:cs typeface="Times New Roman" pitchFamily="18" charset="0"/>
              </a:rPr>
              <a:t>на тему «упражнения для разминки перед игрой в волейбол</a:t>
            </a:r>
            <a:r>
              <a:rPr lang="ru-RU" sz="3200" b="0" dirty="0" smtClean="0">
                <a:latin typeface="Times New Roman" pitchFamily="18" charset="0"/>
                <a:cs typeface="Times New Roman" pitchFamily="18" charset="0"/>
              </a:rPr>
              <a:t>» </a:t>
            </a:r>
            <a:endParaRPr lang="ru-RU" sz="3200" b="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7584" y="332656"/>
            <a:ext cx="7560840" cy="1008112"/>
          </a:xfrm>
        </p:spPr>
        <p:txBody>
          <a:bodyPr>
            <a:normAutofit/>
          </a:bodyPr>
          <a:lstStyle/>
          <a:p>
            <a:pPr algn="ctr"/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Цель проекта 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39" y="4406122"/>
            <a:ext cx="2194185" cy="24518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0748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3933056"/>
            <a:ext cx="7992888" cy="2763688"/>
          </a:xfrm>
        </p:spPr>
        <p:txBody>
          <a:bodyPr>
            <a:normAutofit fontScale="90000"/>
          </a:bodyPr>
          <a:lstStyle/>
          <a:p>
            <a:r>
              <a:rPr lang="ru-RU" sz="3200" b="0" dirty="0" smtClean="0"/>
              <a:t>-</a:t>
            </a:r>
            <a:r>
              <a:rPr lang="ru-RU" sz="3200" b="0" dirty="0" smtClean="0">
                <a:latin typeface="Times New Roman" pitchFamily="18" charset="0"/>
                <a:cs typeface="Times New Roman" pitchFamily="18" charset="0"/>
              </a:rPr>
              <a:t>изучить информацию о способах разминки;</a:t>
            </a:r>
            <a:br>
              <a:rPr lang="ru-RU" sz="32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0" dirty="0" smtClean="0">
                <a:latin typeface="Times New Roman" pitchFamily="18" charset="0"/>
                <a:cs typeface="Times New Roman" pitchFamily="18" charset="0"/>
              </a:rPr>
              <a:t>-создать информационный стенд, используя доступные материалы;</a:t>
            </a:r>
            <a:br>
              <a:rPr lang="ru-RU" sz="32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0" dirty="0" smtClean="0">
                <a:latin typeface="Times New Roman" pitchFamily="18" charset="0"/>
                <a:cs typeface="Times New Roman" pitchFamily="18" charset="0"/>
              </a:rPr>
              <a:t>-защитить проект.</a:t>
            </a:r>
            <a:r>
              <a:rPr lang="ru-RU" sz="3200" b="0" dirty="0"/>
              <a:t/>
            </a:r>
            <a:br>
              <a:rPr lang="ru-RU" sz="3200" b="0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404664"/>
            <a:ext cx="7772400" cy="1152128"/>
          </a:xfrm>
        </p:spPr>
        <p:txBody>
          <a:bodyPr>
            <a:normAutofit/>
          </a:bodyPr>
          <a:lstStyle/>
          <a:p>
            <a:pPr algn="ctr"/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Задачи проекта 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290283"/>
            <a:ext cx="2880320" cy="23904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18731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332656"/>
            <a:ext cx="7772400" cy="111673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План выполнения проекта 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01799679"/>
              </p:ext>
            </p:extLst>
          </p:nvPr>
        </p:nvGraphicFramePr>
        <p:xfrm>
          <a:off x="773832" y="1895301"/>
          <a:ext cx="7416825" cy="47740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199512"/>
                <a:gridCol w="4217313"/>
              </a:tblGrid>
              <a:tr h="21548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Этапы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Виды деятельности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69785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I</a:t>
                      </a:r>
                      <a:r>
                        <a:rPr lang="ru-RU" sz="1600" dirty="0">
                          <a:effectLst/>
                        </a:rPr>
                        <a:t> этап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 Подготовительный</a:t>
                      </a:r>
                      <a:r>
                        <a:rPr lang="ru-RU" sz="1600" baseline="0" dirty="0" smtClean="0">
                          <a:effectLst/>
                        </a:rPr>
                        <a:t> </a:t>
                      </a:r>
                      <a:r>
                        <a:rPr lang="ru-RU" sz="1600" dirty="0" smtClean="0">
                          <a:effectLst/>
                        </a:rPr>
                        <a:t>этап</a:t>
                      </a:r>
                      <a:r>
                        <a:rPr lang="ru-RU" sz="1600" dirty="0">
                          <a:effectLst/>
                        </a:rPr>
                        <a:t/>
                      </a:r>
                      <a:br>
                        <a:rPr lang="ru-RU" sz="1600" dirty="0">
                          <a:effectLst/>
                        </a:rPr>
                      </a:b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1)Выбор темы </a:t>
                      </a:r>
                      <a:endParaRPr lang="ru-RU" sz="1600" dirty="0" smtClean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2) Выбор </a:t>
                      </a:r>
                      <a:r>
                        <a:rPr lang="ru-RU" sz="1600" dirty="0">
                          <a:effectLst/>
                        </a:rPr>
                        <a:t>проблемы,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темы, цели и задач проекта.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3)Изучение  теоретического материала.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50794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II</a:t>
                      </a:r>
                      <a:r>
                        <a:rPr lang="ru-RU" sz="1600" dirty="0">
                          <a:effectLst/>
                        </a:rPr>
                        <a:t> этап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Основной </a:t>
                      </a:r>
                      <a:r>
                        <a:rPr lang="ru-RU" sz="1600" dirty="0" smtClean="0">
                          <a:effectLst/>
                        </a:rPr>
                        <a:t>этап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1)Отбор и систематизация  необходимой информации по теме проекта.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2)Создание брошюры в приложении </a:t>
                      </a:r>
                      <a:r>
                        <a:rPr lang="en-US" sz="1600" dirty="0">
                          <a:effectLst/>
                        </a:rPr>
                        <a:t>Microsoft Word</a:t>
                      </a:r>
                      <a:r>
                        <a:rPr lang="ru-RU" sz="1600" dirty="0">
                          <a:effectLst/>
                        </a:rPr>
                        <a:t>.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3)Создание презентации к проекту.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35278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III</a:t>
                      </a:r>
                      <a:r>
                        <a:rPr lang="ru-RU" sz="1600" dirty="0">
                          <a:effectLst/>
                        </a:rPr>
                        <a:t> этап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Заключительный 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1</a:t>
                      </a:r>
                      <a:r>
                        <a:rPr lang="ru-RU" sz="1600" dirty="0" smtClean="0">
                          <a:effectLst/>
                        </a:rPr>
                        <a:t>)Оформление </a:t>
                      </a:r>
                      <a:r>
                        <a:rPr lang="ru-RU" sz="1600" dirty="0">
                          <a:effectLst/>
                        </a:rPr>
                        <a:t>презентации для защиты проекта.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8705"/>
            <a:ext cx="1547664" cy="19421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70920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260648"/>
            <a:ext cx="7772400" cy="792088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Практическая значимость проекта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628800"/>
            <a:ext cx="7632848" cy="2736304"/>
          </a:xfrm>
        </p:spPr>
        <p:txBody>
          <a:bodyPr>
            <a:noAutofit/>
          </a:bodyPr>
          <a:lstStyle/>
          <a:p>
            <a:pPr marL="68580" indent="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 marL="68580" indent="0"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Информационный стенд может быть использован мною и учениками нашей </a:t>
            </a:r>
          </a:p>
          <a:p>
            <a:pPr marL="68580" indent="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школы , перед тренировками и игрой в волейбол.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5690" y="2348879"/>
            <a:ext cx="2118310" cy="25871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671" y="3840243"/>
            <a:ext cx="958724" cy="10958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123728" y="5120675"/>
            <a:ext cx="60486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Список использованных </a:t>
            </a:r>
            <a:r>
              <a:rPr lang="ru-RU" dirty="0" smtClean="0"/>
              <a:t>источников: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378857" y="5886564"/>
            <a:ext cx="776514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1. https://infourok.ru/metodicheskaya-razrabotka-na-temu-razminka-pered-igroj-v-volejbol-4348532.html</a:t>
            </a:r>
          </a:p>
          <a:p>
            <a:r>
              <a:rPr lang="en-US" dirty="0"/>
              <a:t>2. https://videouroki.net/razrabotki/razminka-volieibolista.html</a:t>
            </a:r>
          </a:p>
        </p:txBody>
      </p:sp>
    </p:spTree>
    <p:extLst>
      <p:ext uri="{BB962C8B-B14F-4D97-AF65-F5344CB8AC3E}">
        <p14:creationId xmlns:p14="http://schemas.microsoft.com/office/powerpoint/2010/main" val="2611782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139952" y="620688"/>
            <a:ext cx="5004048" cy="604867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1.Волейбол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укрепляет опорно-двигательную аппарат, улучшает подвижность суставов.</a:t>
            </a:r>
          </a:p>
          <a:p>
            <a:pPr marL="0" indent="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2.Волейбол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положительно влияет на нервную систему, улучшает настроение, помогает бороться со стрессами и депрессиями.</a:t>
            </a:r>
          </a:p>
          <a:p>
            <a:pPr marL="0" indent="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4.Помогает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человеку преодолеть комплексы, раскрепоститься, найти общий язык со сверстниками и людей разных поколений.</a:t>
            </a:r>
          </a:p>
          <a:p>
            <a:endParaRPr lang="ru-RU" sz="2400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6632"/>
            <a:ext cx="3986223" cy="4869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14480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63887" y="476672"/>
            <a:ext cx="5546147" cy="496855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4.Волейбол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как и другие командные вида спорта воспитывают чувство ответственности перед коллективом, умение работать в команде и доверять окружающим .</a:t>
            </a:r>
          </a:p>
          <a:p>
            <a:pPr marL="0" indent="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5.Тренирует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мышцы глаз, расширяет поле зрение.</a:t>
            </a:r>
          </a:p>
          <a:p>
            <a:pPr marL="0" indent="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6.Развивает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привычку регулярно заниматься спортом и вести здоровый образ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жизни.</a:t>
            </a:r>
            <a:endParaRPr lang="ru-RU" sz="24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528392" cy="50131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77539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Углы">
  <a:themeElements>
    <a:clrScheme name="Углы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Углы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Углы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302</TotalTime>
  <Words>233</Words>
  <Application>Microsoft Office PowerPoint</Application>
  <PresentationFormat>Экран (4:3)</PresentationFormat>
  <Paragraphs>42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Углы</vt:lpstr>
      <vt:lpstr>       Упражнения для      Разминки перед игрой в волейбол</vt:lpstr>
      <vt:lpstr>    При занятиях волейболом существует большая вероятность получения травм. Чтобы значительно сократить риски травматизма, необходимо перед игрой выполнять разминку и растяжку, тогда мышцы смогут разогреться и подготовиться к нагрузкам</vt:lpstr>
      <vt:lpstr>Актуальность проекта </vt:lpstr>
      <vt:lpstr>Создание наглядного пособия в виде информационного стенда в спортивный зал школы в приложении microsoft word на тему «упражнения для разминки перед игрой в волейбол» </vt:lpstr>
      <vt:lpstr>-изучить информацию о способах разминки; -создать информационный стенд, используя доступные материалы; -защитить проект. </vt:lpstr>
      <vt:lpstr>План выполнения проекта </vt:lpstr>
      <vt:lpstr>Практическая значимость проекта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Разминка перед игрой в волейбол</dc:title>
  <dc:creator>Admin</dc:creator>
  <cp:lastModifiedBy>HP</cp:lastModifiedBy>
  <cp:revision>30</cp:revision>
  <dcterms:created xsi:type="dcterms:W3CDTF">2021-02-21T10:06:31Z</dcterms:created>
  <dcterms:modified xsi:type="dcterms:W3CDTF">2021-09-21T05:29:22Z</dcterms:modified>
</cp:coreProperties>
</file>