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8" r:id="rId5"/>
    <p:sldId id="264" r:id="rId6"/>
    <p:sldId id="274" r:id="rId7"/>
    <p:sldId id="262" r:id="rId8"/>
    <p:sldId id="279" r:id="rId9"/>
    <p:sldId id="280" r:id="rId10"/>
    <p:sldId id="281" r:id="rId11"/>
    <p:sldId id="282" r:id="rId12"/>
    <p:sldId id="283" r:id="rId13"/>
    <p:sldId id="284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1716" y="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User\Desktop\экология\Рисунок13.png"/>
          <p:cNvPicPr>
            <a:picLocks noChangeAspect="1" noChangeArrowheads="1"/>
          </p:cNvPicPr>
          <p:nvPr/>
        </p:nvPicPr>
        <p:blipFill>
          <a:blip r:embed="rId3" cstate="print">
            <a:lum bright="-20000" contrast="20000"/>
          </a:blip>
          <a:srcRect b="29317"/>
          <a:stretch>
            <a:fillRect/>
          </a:stretch>
        </p:blipFill>
        <p:spPr bwMode="auto">
          <a:xfrm>
            <a:off x="6084168" y="0"/>
            <a:ext cx="2520280" cy="2253432"/>
          </a:xfrm>
          <a:prstGeom prst="rect">
            <a:avLst/>
          </a:prstGeom>
          <a:noFill/>
        </p:spPr>
      </p:pic>
      <p:pic>
        <p:nvPicPr>
          <p:cNvPr id="1026" name="Picture 2" descr="C:\Users\User\Desktop\экология\Рисунок13.png"/>
          <p:cNvPicPr>
            <a:picLocks noChangeAspect="1" noChangeArrowheads="1"/>
          </p:cNvPicPr>
          <p:nvPr/>
        </p:nvPicPr>
        <p:blipFill>
          <a:blip r:embed="rId3" cstate="print"/>
          <a:srcRect t="69324" r="19185"/>
          <a:stretch>
            <a:fillRect/>
          </a:stretch>
        </p:blipFill>
        <p:spPr bwMode="auto">
          <a:xfrm rot="1099445">
            <a:off x="135469" y="5168430"/>
            <a:ext cx="2702479" cy="1297652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51520" y="188640"/>
            <a:ext cx="8712968" cy="6408712"/>
          </a:xfrm>
          <a:prstGeom prst="roundRect">
            <a:avLst>
              <a:gd name="adj" fmla="val 4810"/>
            </a:avLst>
          </a:prstGeom>
          <a:noFill/>
          <a:ln w="101600">
            <a:solidFill>
              <a:srgbClr val="003300"/>
            </a:solidFill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800" b="1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333300"/>
                </a:solidFill>
                <a:latin typeface="Comic Sans MS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8936A-94EB-4AD8-B9E9-C2D161193B92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645DB-1766-421A-90D4-E7EF8F902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51520" y="188640"/>
            <a:ext cx="8640960" cy="6408712"/>
          </a:xfrm>
          <a:prstGeom prst="roundRect">
            <a:avLst>
              <a:gd name="adj" fmla="val 4131"/>
            </a:avLst>
          </a:prstGeom>
          <a:solidFill>
            <a:srgbClr val="CCFFCC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User\Desktop\экология\Рисунок11.png"/>
          <p:cNvPicPr>
            <a:picLocks noChangeAspect="1" noChangeArrowheads="1"/>
          </p:cNvPicPr>
          <p:nvPr/>
        </p:nvPicPr>
        <p:blipFill>
          <a:blip r:embed="rId2" cstate="print"/>
          <a:srcRect l="2696" r="64454" b="58655"/>
          <a:stretch>
            <a:fillRect/>
          </a:stretch>
        </p:blipFill>
        <p:spPr bwMode="auto">
          <a:xfrm>
            <a:off x="251520" y="5445224"/>
            <a:ext cx="862667" cy="1152128"/>
          </a:xfrm>
          <a:prstGeom prst="rect">
            <a:avLst/>
          </a:prstGeom>
          <a:noFill/>
        </p:spPr>
      </p:pic>
      <p:pic>
        <p:nvPicPr>
          <p:cNvPr id="2050" name="Picture 2" descr="C:\Users\User\Desktop\экология\Рисунок13.png"/>
          <p:cNvPicPr>
            <a:picLocks noChangeAspect="1" noChangeArrowheads="1"/>
          </p:cNvPicPr>
          <p:nvPr/>
        </p:nvPicPr>
        <p:blipFill>
          <a:blip r:embed="rId3" cstate="print"/>
          <a:srcRect t="73123" r="15611"/>
          <a:stretch>
            <a:fillRect/>
          </a:stretch>
        </p:blipFill>
        <p:spPr bwMode="auto">
          <a:xfrm rot="13670782">
            <a:off x="7641547" y="152754"/>
            <a:ext cx="1774423" cy="7148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8936A-94EB-4AD8-B9E9-C2D161193B92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645DB-1766-421A-90D4-E7EF8F902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8936A-94EB-4AD8-B9E9-C2D161193B92}" type="datetimeFigureOut">
              <a:rPr lang="ru-RU" smtClean="0"/>
              <a:pPr/>
              <a:t>12.11.2024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645DB-1766-421A-90D4-E7EF8F902F6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3333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omic Sans MS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124744"/>
            <a:ext cx="7772400" cy="1470025"/>
          </a:xfrm>
        </p:spPr>
        <p:txBody>
          <a:bodyPr>
            <a:normAutofit/>
          </a:bodyPr>
          <a:lstStyle/>
          <a:p>
            <a:br>
              <a:rPr lang="ru-RU" sz="3100" dirty="0">
                <a:latin typeface="Arial Black" pitchFamily="34" charset="0"/>
              </a:rPr>
            </a:br>
            <a:endParaRPr lang="ru-RU" dirty="0">
              <a:latin typeface="Arial Black" pitchFamily="34" charset="0"/>
            </a:endParaRPr>
          </a:p>
        </p:txBody>
      </p:sp>
      <p:pic>
        <p:nvPicPr>
          <p:cNvPr id="8" name="Picture 2" descr="Цветок папоротника согласно легендам">
            <a:extLst>
              <a:ext uri="{FF2B5EF4-FFF2-40B4-BE49-F238E27FC236}">
                <a16:creationId xmlns:a16="http://schemas.microsoft.com/office/drawing/2014/main" id="{D4413B3C-10E7-491D-9FFD-F93038B5A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38520"/>
            <a:ext cx="7772400" cy="5380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084270C-DE30-443D-9FFE-210345FCE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445" y="5742849"/>
            <a:ext cx="4316342" cy="12314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ADA60E-B844-486A-A62B-EC86384B9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756684"/>
            <a:ext cx="8229600" cy="1143000"/>
          </a:xfrm>
        </p:spPr>
        <p:txBody>
          <a:bodyPr>
            <a:normAutofit fontScale="90000"/>
          </a:bodyPr>
          <a:lstStyle/>
          <a:p>
            <a:pPr>
              <a:tabLst>
                <a:tab pos="752475" algn="l"/>
              </a:tabLst>
            </a:pPr>
            <a:r>
              <a:rPr lang="ru-RU" sz="3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Анализ текста биологического содержания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164DECB-F1BF-48BD-85EF-D637B45988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Вставьте в текст «Папоротники» пропущенные термины из предложенного перечня, используя для этого цифровые обозначения. Запишите в текст цифры выбранных ответов, а затем получившуюся последовательность цифр (по тексту) впишите в приведенную ниже таблицу.</a:t>
            </a:r>
          </a:p>
          <a:p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ПАПОРОТНИКИ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Папоротники  — это ___________ (А) растения, поскольку размножаются спорами, которые образуются в особых органах  — сорусах. Из споры развивается ___________ (Б)  — особая стадия развития папоротника, образующая гаметы. Для успешного слияния гамет и образования ___________ (В) в ходе полового размножения папоротникам необходима ___________ (Г), поэтому в наших лесах они встречаются в тенистых местах.</a:t>
            </a:r>
          </a:p>
          <a:p>
            <a:pPr marL="0" indent="0">
              <a:buNone/>
            </a:pP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/>
              <a:t>                                           ПЕРЕЧЕНЬ ТЕРМИНОВ:</a:t>
            </a:r>
          </a:p>
          <a:p>
            <a:pPr marL="0" indent="0">
              <a:buNone/>
            </a:pPr>
            <a:r>
              <a:rPr lang="ru-RU" sz="2000" dirty="0"/>
              <a:t>1) вода	2) заросток	3) минеральная соль	4) проросток</a:t>
            </a:r>
          </a:p>
          <a:p>
            <a:pPr marL="0" indent="0">
              <a:buNone/>
            </a:pPr>
            <a:r>
              <a:rPr lang="ru-RU" sz="2000" dirty="0"/>
              <a:t>5) семязачаток	6) зигота	7) споровые	8) цветковые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95858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E6E252-F7E5-4165-8C21-716C94F0F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71" y="731837"/>
            <a:ext cx="8229600" cy="1143000"/>
          </a:xfrm>
        </p:spPr>
        <p:txBody>
          <a:bodyPr>
            <a:normAutofit fontScale="90000"/>
          </a:bodyPr>
          <a:lstStyle/>
          <a:p>
            <a:pPr>
              <a:tabLst>
                <a:tab pos="2969895" algn="ctr"/>
                <a:tab pos="3952875" algn="l"/>
                <a:tab pos="4419600" algn="l"/>
              </a:tabLst>
            </a:pP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3100" b="0" u="heavy" dirty="0">
                <a:solidFill>
                  <a:srgbClr val="000000"/>
                </a:solidFill>
                <a:effectLst/>
                <a:latin typeface="Caladea"/>
                <a:ea typeface="Calibri" panose="020F0502020204030204" pitchFamily="34" charset="0"/>
                <a:cs typeface="Calibri" panose="020F0502020204030204" pitchFamily="34" charset="0"/>
              </a:rPr>
              <a:t>Определение среды обитания организмов.</a:t>
            </a:r>
            <a:b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9876D2B-4F0A-41CA-ABC1-C88476942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Рассмотрите изображения растений: </a:t>
            </a:r>
            <a:r>
              <a:rPr lang="ru-RU" sz="20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ульва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кукушкин лён, кочедыжник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Подпишите их названия под соответствующими изображениями. Под каждым названием растения укажите среду его обитания: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наземно-воздушная, водная.</a:t>
            </a: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FBFFDBB-0F02-4B36-8B74-B77246F3A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2701888"/>
            <a:ext cx="5184576" cy="276265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8FCB52D-44F5-4170-8DD2-4C5275FB24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5" y="5803434"/>
            <a:ext cx="7234674" cy="50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1291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0DE5612F-B783-47AE-AD77-74EEC5CD1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-171400"/>
            <a:ext cx="8229600" cy="1143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>
                <a:solidFill>
                  <a:srgbClr val="2E601A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sz="4000" b="1" dirty="0">
                <a:solidFill>
                  <a:srgbClr val="2E601A"/>
                </a:solidFill>
                <a:latin typeface="Times New Roman" pitchFamily="18" charset="0"/>
                <a:cs typeface="Times New Roman" pitchFamily="18" charset="0"/>
              </a:rPr>
              <a:t>   «Каменный уголь»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5A5B729D-E5C5-4A83-91DE-5FE84ABE8F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764704"/>
            <a:ext cx="5040560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 строка-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одно слово -  тема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обычно существительное;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 строка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два прилагательных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раскрывающих тему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синквейна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 строка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три глагола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описывающих действия по теме </a:t>
            </a:r>
            <a:r>
              <a:rPr lang="ru-RU" sz="24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синквейна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 строка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фраза, предложение, цитата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выражающее свое  отношение к теме;</a:t>
            </a:r>
          </a:p>
          <a:p>
            <a:pPr algn="just"/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5 строка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</a:t>
            </a:r>
            <a:r>
              <a:rPr lang="ru-RU" sz="2400" u="sng" dirty="0">
                <a:solidFill>
                  <a:srgbClr val="000000"/>
                </a:solidFill>
                <a:latin typeface="Times New Roman" panose="02020603050405020304" pitchFamily="18" charset="0"/>
              </a:rPr>
              <a:t>слово-резюме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дающее новую интерпретацию темы.</a:t>
            </a:r>
            <a:endParaRPr lang="ru-RU" sz="2400" dirty="0"/>
          </a:p>
        </p:txBody>
      </p:sp>
      <p:pic>
        <p:nvPicPr>
          <p:cNvPr id="7" name="Picture 2" descr="http://biolicey2vrn.ru/Biolog_v_6kl/Paporotniki/4-15_Kamen_ugol.jpg">
            <a:extLst>
              <a:ext uri="{FF2B5EF4-FFF2-40B4-BE49-F238E27FC236}">
                <a16:creationId xmlns:a16="http://schemas.microsoft.com/office/drawing/2014/main" id="{D1011ECC-0A06-4C60-ACCF-DC994EB0CB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2" b="5614"/>
          <a:stretch/>
        </p:blipFill>
        <p:spPr bwMode="auto">
          <a:xfrm>
            <a:off x="5508104" y="1268760"/>
            <a:ext cx="331969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3792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4741AE3-29DF-4414-B756-15FEB8342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748665" algn="ctr"/>
              </a:tabLst>
            </a:pPr>
            <a:r>
              <a:rPr lang="ru-RU" sz="4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Чек лист </a:t>
            </a: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теме «</a:t>
            </a:r>
            <a:r>
              <a:rPr lang="ru-RU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Размножение и цикл развития папоротникообразных. Значение папоротникообразных в природе и жизни человека.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СПАСИБО ЗА УРОК!</a:t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969865" cy="296986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916832"/>
            <a:ext cx="8229600" cy="850106"/>
          </a:xfrm>
        </p:spPr>
        <p:txBody>
          <a:bodyPr>
            <a:noAutofit/>
          </a:bodyPr>
          <a:lstStyle/>
          <a:p>
            <a:r>
              <a:rPr lang="ru-RU" sz="4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«</a:t>
            </a:r>
            <a:r>
              <a:rPr lang="ru-RU" sz="4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Размножение и цикл развития папоротникообразных»</a:t>
            </a:r>
            <a:endParaRPr lang="ru-RU" sz="4800" dirty="0">
              <a:solidFill>
                <a:srgbClr val="99FF9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Папоротник на картинах</a:t>
            </a:r>
            <a:b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великих художников</a:t>
            </a:r>
            <a:endParaRPr lang="ru-RU" sz="3200" dirty="0">
              <a:solidFill>
                <a:srgbClr val="006600"/>
              </a:solidFill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538BF64-3B55-4A5A-9796-1FD44F22A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267" y="2607799"/>
            <a:ext cx="4267732" cy="2584348"/>
          </a:xfrm>
          <a:prstGeom prst="rect">
            <a:avLst/>
          </a:prstGeom>
        </p:spPr>
      </p:pic>
      <p:pic>
        <p:nvPicPr>
          <p:cNvPr id="16" name="Объект 1">
            <a:extLst>
              <a:ext uri="{FF2B5EF4-FFF2-40B4-BE49-F238E27FC236}">
                <a16:creationId xmlns:a16="http://schemas.microsoft.com/office/drawing/2014/main" id="{C50C72AB-AF22-4A92-BA75-CCEAFFEC94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2607798"/>
            <a:ext cx="3921329" cy="258434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FACCFE5-11F6-4B63-8FD2-B7CBB5E1EF82}"/>
              </a:ext>
            </a:extLst>
          </p:cNvPr>
          <p:cNvSpPr txBox="1"/>
          <p:nvPr/>
        </p:nvSpPr>
        <p:spPr>
          <a:xfrm>
            <a:off x="1043608" y="1825679"/>
            <a:ext cx="2952328" cy="4053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2057400" algn="ctr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 CYR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Папоротники в лесу»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543BEFA-4359-487B-B9FF-B1C2050B1C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2080" y="1765808"/>
            <a:ext cx="2536156" cy="49381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2FCECF85-565C-40E5-B0BE-A8FF0728C5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3608" y="5353280"/>
            <a:ext cx="3029975" cy="493819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B47F61E-1A45-47F3-949C-7210F5AF04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54499" y="5353279"/>
            <a:ext cx="2645893" cy="4938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359FCA-BF4F-4928-8C81-E6F22B8C8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92" y="332656"/>
            <a:ext cx="5303980" cy="44565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678314B-599F-46B5-9C83-BA126D75F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336" y="1052736"/>
            <a:ext cx="6768436" cy="542956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Заголовок 1">
            <a:extLst>
              <a:ext uri="{FF2B5EF4-FFF2-40B4-BE49-F238E27FC236}">
                <a16:creationId xmlns:a16="http://schemas.microsoft.com/office/drawing/2014/main" id="{E6AC03EE-422E-4AF6-A8AC-885D2D96C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620688"/>
            <a:ext cx="8280920" cy="1325563"/>
          </a:xfrm>
        </p:spPr>
        <p:txBody>
          <a:bodyPr>
            <a:normAutofit fontScale="90000"/>
          </a:bodyPr>
          <a:lstStyle/>
          <a:p>
            <a:r>
              <a:rPr lang="ru-RU" sz="3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Выделение признаков биологических объектов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Подпишите их названия, используя слова из предложенного списка: </a:t>
            </a:r>
            <a:r>
              <a:rPr lang="ru-RU" sz="2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однодольные, листостебельные мхи, папоротниковые, плауновые</a:t>
            </a:r>
            <a:r>
              <a:rPr lang="ru-RU" sz="2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CB4780A-99B7-49FC-AF19-8B739F3EF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13" y="1799039"/>
            <a:ext cx="7815749" cy="443827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242DDB81-E98D-4717-814A-3239FB8D03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1052736"/>
            <a:ext cx="7961944" cy="496855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C9674BA-70E6-4762-9323-EEE3FE2DB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391365"/>
            <a:ext cx="9144000" cy="3758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22114"/>
          </a:xfrm>
        </p:spPr>
        <p:txBody>
          <a:bodyPr>
            <a:normAutofit fontScale="90000"/>
          </a:bodyPr>
          <a:lstStyle/>
          <a:p>
            <a:br>
              <a:rPr lang="ru-RU" sz="3600" dirty="0"/>
            </a:br>
            <a:endParaRPr lang="ru-RU" sz="3600" dirty="0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2D28EB28-3220-4E28-B00A-2344CB1FE4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7854" y="980728"/>
            <a:ext cx="8216376" cy="48965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922114"/>
          </a:xfrm>
        </p:spPr>
        <p:txBody>
          <a:bodyPr>
            <a:normAutofit fontScale="90000"/>
          </a:bodyPr>
          <a:lstStyle/>
          <a:p>
            <a:br>
              <a:rPr lang="ru-RU" sz="3600" dirty="0"/>
            </a:br>
            <a:endParaRPr lang="ru-RU" sz="3600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316D024E-42E9-4B47-A65B-E314B02D12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Выполнение работы в парах.</a:t>
            </a:r>
          </a:p>
        </p:txBody>
      </p:sp>
    </p:spTree>
    <p:extLst>
      <p:ext uri="{BB962C8B-B14F-4D97-AF65-F5344CB8AC3E}">
        <p14:creationId xmlns:p14="http://schemas.microsoft.com/office/powerpoint/2010/main" val="543851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1C762AE-5BC7-455A-88C2-B663638F2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66018"/>
            <a:ext cx="8784976" cy="4525963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</a:p>
          <a:p>
            <a:pPr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Физкульт-минутка	</a:t>
            </a:r>
          </a:p>
          <a:p>
            <a:pPr marL="0" indent="0">
              <a:lnSpc>
                <a:spcPct val="115000"/>
              </a:lnSpc>
              <a:buNone/>
            </a:pP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Руки подняли и покачали – это деревья в лесу,                                                                                     Вниз опустили, кисти встряхнули- ветер сбивает росу,                                                                       В стороны руки, плавно помашем- это к нам птицы летят</a:t>
            </a:r>
            <a:endParaRPr lang="ru-RU" sz="2800" i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buNone/>
            </a:pP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Как они сядут, тоже покажем – крылья сложили назад.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49580">
              <a:lnSpc>
                <a:spcPct val="115000"/>
              </a:lnSpc>
            </a:pPr>
            <a:r>
              <a:rPr lang="ru-RU" sz="32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раза)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8102446"/>
      </p:ext>
    </p:extLst>
  </p:cSld>
  <p:clrMapOvr>
    <a:masterClrMapping/>
  </p:clrMapOvr>
</p:sld>
</file>

<file path=ppt/theme/theme1.xml><?xml version="1.0" encoding="utf-8"?>
<a:theme xmlns:a="http://schemas.openxmlformats.org/drawingml/2006/main" name="экология 1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 1</Template>
  <TotalTime>855</TotalTime>
  <Words>374</Words>
  <Application>Microsoft Office PowerPoint</Application>
  <PresentationFormat>Экран (4:3)</PresentationFormat>
  <Paragraphs>32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Caladea</vt:lpstr>
      <vt:lpstr>Calibri</vt:lpstr>
      <vt:lpstr>Comic Sans MS</vt:lpstr>
      <vt:lpstr>Times New Roman</vt:lpstr>
      <vt:lpstr>Times New Roman CYR</vt:lpstr>
      <vt:lpstr>экология 1</vt:lpstr>
      <vt:lpstr> </vt:lpstr>
      <vt:lpstr>тема «Размножение и цикл развития папоротникообразных»</vt:lpstr>
      <vt:lpstr>Папоротник на картинах великих художников</vt:lpstr>
      <vt:lpstr>Презентация PowerPoint</vt:lpstr>
      <vt:lpstr>Выделение признаков биологических объектов   Подпишите их названия, используя слова из предложенного списка: однодольные, листостебельные мхи, папоротниковые, плауновые.  </vt:lpstr>
      <vt:lpstr>Презентация PowerPoint</vt:lpstr>
      <vt:lpstr> </vt:lpstr>
      <vt:lpstr> </vt:lpstr>
      <vt:lpstr>Презентация PowerPoint</vt:lpstr>
      <vt:lpstr>Анализ текста биологического содержания   </vt:lpstr>
      <vt:lpstr> Определение среды обитания организмов. </vt:lpstr>
      <vt:lpstr>Синквейн   «Каменный уголь»</vt:lpstr>
      <vt:lpstr>Презентация PowerPoint</vt:lpstr>
      <vt:lpstr>СПАСИБО ЗА УРОК!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Экология</dc:title>
  <dc:creator>User</dc:creator>
  <cp:lastModifiedBy>Света</cp:lastModifiedBy>
  <cp:revision>30</cp:revision>
  <dcterms:created xsi:type="dcterms:W3CDTF">2014-05-14T08:07:56Z</dcterms:created>
  <dcterms:modified xsi:type="dcterms:W3CDTF">2024-11-12T22:07:33Z</dcterms:modified>
</cp:coreProperties>
</file>