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5" r:id="rId3"/>
    <p:sldId id="266" r:id="rId4"/>
    <p:sldId id="259" r:id="rId5"/>
    <p:sldId id="260" r:id="rId6"/>
    <p:sldId id="267" r:id="rId7"/>
    <p:sldId id="261" r:id="rId8"/>
    <p:sldId id="262" r:id="rId9"/>
    <p:sldId id="264" r:id="rId10"/>
    <p:sldId id="268" r:id="rId11"/>
    <p:sldId id="269" r:id="rId12"/>
    <p:sldId id="270" r:id="rId13"/>
    <p:sldId id="271" r:id="rId14"/>
    <p:sldId id="274" r:id="rId15"/>
    <p:sldId id="275" r:id="rId16"/>
    <p:sldId id="276" r:id="rId17"/>
    <p:sldId id="277" r:id="rId18"/>
    <p:sldId id="278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F73D8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3" autoAdjust="0"/>
  </p:normalViewPr>
  <p:slideViewPr>
    <p:cSldViewPr>
      <p:cViewPr varScale="1">
        <p:scale>
          <a:sx n="88" d="100"/>
          <a:sy n="88" d="100"/>
        </p:scale>
        <p:origin x="-124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2BDC-99ED-4CAD-85E8-8D239A79D103}" type="datetimeFigureOut">
              <a:rPr lang="ru-RU" smtClean="0"/>
              <a:pPr/>
              <a:t>04.06.2014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440FF-393D-4CA1-8207-EDAD07325B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2BDC-99ED-4CAD-85E8-8D239A79D103}" type="datetimeFigureOut">
              <a:rPr lang="ru-RU" smtClean="0"/>
              <a:pPr/>
              <a:t>04.06.2014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440FF-393D-4CA1-8207-EDAD07325B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2BDC-99ED-4CAD-85E8-8D239A79D103}" type="datetimeFigureOut">
              <a:rPr lang="ru-RU" smtClean="0"/>
              <a:pPr/>
              <a:t>04.06.2014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440FF-393D-4CA1-8207-EDAD07325B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2BDC-99ED-4CAD-85E8-8D239A79D103}" type="datetimeFigureOut">
              <a:rPr lang="ru-RU" smtClean="0"/>
              <a:pPr/>
              <a:t>04.06.2014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440FF-393D-4CA1-8207-EDAD07325B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2BDC-99ED-4CAD-85E8-8D239A79D103}" type="datetimeFigureOut">
              <a:rPr lang="ru-RU" smtClean="0"/>
              <a:pPr/>
              <a:t>04.06.2014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440FF-393D-4CA1-8207-EDAD07325B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2BDC-99ED-4CAD-85E8-8D239A79D103}" type="datetimeFigureOut">
              <a:rPr lang="ru-RU" smtClean="0"/>
              <a:pPr/>
              <a:t>04.06.2014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440FF-393D-4CA1-8207-EDAD07325B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2BDC-99ED-4CAD-85E8-8D239A79D103}" type="datetimeFigureOut">
              <a:rPr lang="ru-RU" smtClean="0"/>
              <a:pPr/>
              <a:t>04.06.2014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440FF-393D-4CA1-8207-EDAD07325B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2BDC-99ED-4CAD-85E8-8D239A79D103}" type="datetimeFigureOut">
              <a:rPr lang="ru-RU" smtClean="0"/>
              <a:pPr/>
              <a:t>04.06.2014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440FF-393D-4CA1-8207-EDAD07325B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2BDC-99ED-4CAD-85E8-8D239A79D103}" type="datetimeFigureOut">
              <a:rPr lang="ru-RU" smtClean="0"/>
              <a:pPr/>
              <a:t>04.06.2014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440FF-393D-4CA1-8207-EDAD07325B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2BDC-99ED-4CAD-85E8-8D239A79D103}" type="datetimeFigureOut">
              <a:rPr lang="ru-RU" smtClean="0"/>
              <a:pPr/>
              <a:t>04.06.2014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440FF-393D-4CA1-8207-EDAD07325B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2BDC-99ED-4CAD-85E8-8D239A79D103}" type="datetimeFigureOut">
              <a:rPr lang="ru-RU" smtClean="0"/>
              <a:pPr/>
              <a:t>04.06.2014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4D440FF-393D-4CA1-8207-EDAD07325B1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90A2BDC-99ED-4CAD-85E8-8D239A79D103}" type="datetimeFigureOut">
              <a:rPr lang="ru-RU" smtClean="0"/>
              <a:pPr/>
              <a:t>04.06.2014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4D440FF-393D-4CA1-8207-EDAD07325B1E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РЕФЕРАТЫ\Проект2009\2519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525015">
            <a:off x="5902755" y="3795927"/>
            <a:ext cx="2824045" cy="25809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 rot="20261824">
            <a:off x="2046687" y="2514289"/>
            <a:ext cx="5500726" cy="1754326"/>
          </a:xfrm>
          <a:prstGeom prst="rect">
            <a:avLst/>
          </a:prstGeom>
          <a:noFill/>
          <a:effectLst>
            <a:innerShdw blurRad="546100" dist="50800" dir="16200000">
              <a:prstClr val="black">
                <a:alpha val="61000"/>
              </a:prstClr>
            </a:innerShdw>
          </a:effectLst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cap="rnd">
                  <a:solidFill>
                    <a:srgbClr val="F73D84">
                      <a:alpha val="24000"/>
                    </a:srgbClr>
                  </a:solidFill>
                  <a:prstDash val="solid"/>
                  <a:bevel/>
                </a:ln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8000">
                      <a:srgbClr val="FF8200"/>
                    </a:gs>
                    <a:gs pos="0">
                      <a:srgbClr val="FF8200">
                        <a:alpha val="43000"/>
                      </a:srgbClr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</a:rPr>
              <a:t>Приготовление</a:t>
            </a:r>
            <a:r>
              <a:rPr lang="ru-RU" sz="5400" b="1" cap="none" spc="0" dirty="0" smtClean="0">
                <a:ln cap="rnd">
                  <a:solidFill>
                    <a:srgbClr val="F73D84">
                      <a:alpha val="24000"/>
                    </a:srgbClr>
                  </a:solidFill>
                  <a:prstDash val="solid"/>
                  <a:bevel/>
                </a:ln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8000">
                      <a:srgbClr val="FF8200"/>
                    </a:gs>
                    <a:gs pos="0">
                      <a:srgbClr val="FF8200">
                        <a:alpha val="43000"/>
                      </a:srgbClr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</a:rPr>
              <a:t> бутербродов</a:t>
            </a:r>
            <a:endParaRPr lang="ru-RU" sz="5400" b="1" cap="none" spc="0" dirty="0">
              <a:ln cap="rnd">
                <a:solidFill>
                  <a:srgbClr val="F73D84">
                    <a:alpha val="24000"/>
                  </a:srgbClr>
                </a:solidFill>
                <a:prstDash val="solid"/>
                <a:bevel/>
              </a:ln>
              <a:gradFill flip="none" rotWithShape="1"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8000">
                    <a:srgbClr val="FF8200"/>
                  </a:gs>
                  <a:gs pos="0">
                    <a:srgbClr val="FF8200">
                      <a:alpha val="43000"/>
                    </a:srgbClr>
                  </a:gs>
                </a:gsLst>
                <a:path path="rect">
                  <a:fillToRect l="100000" t="100000"/>
                </a:path>
                <a:tileRect r="-100000" b="-100000"/>
              </a:gradFill>
            </a:endParaRPr>
          </a:p>
        </p:txBody>
      </p:sp>
      <p:pic>
        <p:nvPicPr>
          <p:cNvPr id="9" name="Рисунок 8" descr="1210055285_ngn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1274435">
            <a:off x="736903" y="808349"/>
            <a:ext cx="2580200" cy="2580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o-00003332-a-0000059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21410457">
            <a:off x="6905261" y="838605"/>
            <a:ext cx="1965390" cy="17688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1_06_04_07_4_01_24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rot="19471240">
            <a:off x="328487" y="4313237"/>
            <a:ext cx="1878097" cy="17327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571612"/>
            <a:ext cx="435771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428860" y="928670"/>
            <a:ext cx="40460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Готовим бутерброды</a:t>
            </a:r>
            <a:endParaRPr lang="ru-RU" sz="3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5000636"/>
            <a:ext cx="8286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Это вариант горячих бутербродов, которые вы можете сделать утром и порадовать ваших близких и любимых :)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85728"/>
            <a:ext cx="5715000" cy="427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28596" y="4643446"/>
            <a:ext cx="742955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</a:rPr>
              <a:t>1. Батон</a:t>
            </a:r>
            <a:endParaRPr lang="ru-RU" sz="1400" dirty="0" smtClean="0">
              <a:solidFill>
                <a:prstClr val="black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</a:rPr>
              <a:t>2. Сливочное масло</a:t>
            </a:r>
            <a:endParaRPr lang="ru-RU" sz="1400" dirty="0" smtClean="0">
              <a:solidFill>
                <a:prstClr val="black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</a:rPr>
              <a:t>3. Консервированные ананасы</a:t>
            </a:r>
            <a:endParaRPr lang="ru-RU" sz="1400" dirty="0" smtClean="0">
              <a:solidFill>
                <a:prstClr val="black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</a:rPr>
              <a:t>4. Сыр, который вам больше нравится (у меня "</a:t>
            </a:r>
            <a:r>
              <a:rPr lang="ru-RU" sz="1400" dirty="0" err="1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</a:rPr>
              <a:t>Гауда</a:t>
            </a: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</a:rPr>
              <a:t>")</a:t>
            </a:r>
            <a:endParaRPr lang="ru-RU" sz="1400" dirty="0" smtClean="0">
              <a:solidFill>
                <a:prstClr val="black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</a:rPr>
              <a:t>Все делается 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620688"/>
            <a:ext cx="4342562" cy="4079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4821664"/>
            <a:ext cx="8892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</a:rPr>
              <a:t>Все делается очень просто:</a:t>
            </a:r>
            <a:endParaRPr lang="ru-RU" sz="1400" dirty="0" smtClean="0">
              <a:solidFill>
                <a:prstClr val="black"/>
              </a:solidFill>
              <a:latin typeface="Arial" pitchFamily="34" charset="0"/>
            </a:endParaRPr>
          </a:p>
          <a:p>
            <a:pPr lvl="3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</a:rPr>
              <a:t>Нарезаем батон и намазываем ломтики маслом</a:t>
            </a:r>
            <a:endParaRPr lang="ru-RU" sz="14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73116" y="620688"/>
            <a:ext cx="3235390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5" y="620688"/>
            <a:ext cx="346408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39552" y="4365104"/>
            <a:ext cx="63904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</a:rPr>
              <a:t>Сверху кладем консервированные ананасы. Если вы не любите ананасы, то можно заменить их яблоками, тоже вкусно получается.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</a:rPr>
              <a:t>Сверху посыпаем тертым сыром</a:t>
            </a: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</a:rPr>
              <a:t>Отправляем наши бутерброды в духовку минут на 10, пока сыр не расплавится и чуть не зарумянится. И ещё горячими подаем их к завтраку нашим любимым </a:t>
            </a:r>
            <a:r>
              <a:rPr lang="ru-RU" sz="16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</a:rPr>
              <a:t>:)</a:t>
            </a:r>
            <a:endParaRPr lang="ru-RU" sz="14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Бутерброды на скорую руку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 отсутствии времени или условий для приготовления пищи бутерброды на скорую руку не заменимы. Они бывают холодные и горячие, соленые и сладкие многоэтажные и двухслойные.</a:t>
            </a:r>
            <a:endParaRPr lang="ru-RU" dirty="0"/>
          </a:p>
        </p:txBody>
      </p:sp>
      <p:pic>
        <p:nvPicPr>
          <p:cNvPr id="1026" name="Picture 2" descr="Бутерброды на скорую руку фото, рецепты, быстрые бутерброд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4077072"/>
            <a:ext cx="2667000" cy="2000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dirty="0" smtClean="0"/>
              <a:t>Горячие бутерброды на скорую руку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335760"/>
          </a:xfrm>
        </p:spPr>
        <p:txBody>
          <a:bodyPr/>
          <a:lstStyle/>
          <a:p>
            <a:r>
              <a:rPr lang="ru-RU" sz="1800" dirty="0" smtClean="0"/>
              <a:t>Горячие бутерброды на скорую руку могут состоять из тертого сыра, кусочков варенной колбасы, овощей и ломтя черного хлеба или булки. Хлеб намазывают взбитым сливочным маслом со специями (лук, зелень петрушки, горчица, кетчуп). Затем сверху кладут выбранные для бутерброда продукты, посыпают сыром и запекают в течение 10 минут в духовке либо микроволновой печи.</a:t>
            </a:r>
            <a:endParaRPr lang="ru-RU" dirty="0"/>
          </a:p>
        </p:txBody>
      </p:sp>
      <p:pic>
        <p:nvPicPr>
          <p:cNvPr id="31746" name="Picture 2" descr="C:\Users\Mystery\Desktop\Б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3789040"/>
            <a:ext cx="3528392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БУТЕРБРОДЫ «ГАРМОШКА»</a:t>
            </a:r>
            <a:endParaRPr lang="ru-RU" dirty="0"/>
          </a:p>
        </p:txBody>
      </p:sp>
      <p:pic>
        <p:nvPicPr>
          <p:cNvPr id="32770" name="Picture 2" descr="C:\Users\Mystery\Desktop\Б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3" y="1935163"/>
            <a:ext cx="4464495" cy="438943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76056" y="1988840"/>
            <a:ext cx="42484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Время приготовления:</a:t>
            </a:r>
            <a:r>
              <a:rPr lang="ru-RU" dirty="0" smtClean="0"/>
              <a:t> до 10 минут</a:t>
            </a: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292080" y="2780928"/>
          <a:ext cx="3384376" cy="2194560"/>
        </p:xfrm>
        <a:graphic>
          <a:graphicData uri="http://schemas.openxmlformats.org/drawingml/2006/table">
            <a:tbl>
              <a:tblPr/>
              <a:tblGrid>
                <a:gridCol w="1692188"/>
                <a:gridCol w="1692188"/>
              </a:tblGrid>
              <a:tr h="0">
                <a:tc>
                  <a:txBody>
                    <a:bodyPr/>
                    <a:lstStyle/>
                    <a:p>
                      <a:pPr fontAlgn="b">
                        <a:buFont typeface="Arial"/>
                        <a:buNone/>
                      </a:pPr>
                      <a:r>
                        <a:rPr lang="ru-RU" b="0" dirty="0" smtClean="0"/>
                        <a:t>Ингредиенты:</a:t>
                      </a:r>
                    </a:p>
                    <a:p>
                      <a:pPr fontAlgn="b">
                        <a:buFont typeface="Arial"/>
                        <a:buChar char="•"/>
                      </a:pPr>
                      <a:endParaRPr lang="ru-RU" dirty="0" smtClean="0"/>
                    </a:p>
                    <a:p>
                      <a:pPr fontAlgn="b">
                        <a:buFont typeface="Arial"/>
                        <a:buChar char="•"/>
                      </a:pPr>
                      <a:r>
                        <a:rPr lang="ru-RU" dirty="0" smtClean="0"/>
                        <a:t>Мини-багеты</a:t>
                      </a:r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dirty="0" smtClean="0"/>
                    </a:p>
                    <a:p>
                      <a:pPr algn="r"/>
                      <a:endParaRPr lang="ru-RU" dirty="0" smtClean="0"/>
                    </a:p>
                    <a:p>
                      <a:pPr algn="r"/>
                      <a:r>
                        <a:rPr lang="ru-RU" dirty="0" smtClean="0"/>
                        <a:t>2 </a:t>
                      </a:r>
                      <a:r>
                        <a:rPr lang="ru-RU" dirty="0"/>
                        <a:t>шт.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fontAlgn="b">
                        <a:buFont typeface="Arial"/>
                        <a:buChar char="•"/>
                      </a:pPr>
                      <a:r>
                        <a:rPr lang="ru-RU" dirty="0" smtClean="0"/>
                        <a:t>Красный</a:t>
                      </a:r>
                      <a:r>
                        <a:rPr lang="ru-RU" baseline="0" dirty="0" smtClean="0"/>
                        <a:t> соус</a:t>
                      </a:r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/>
                        <a:t>2 ст.л.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fontAlgn="b">
                        <a:buFont typeface="Arial"/>
                        <a:buChar char="•"/>
                      </a:pPr>
                      <a:r>
                        <a:rPr lang="ru-RU" dirty="0"/>
                        <a:t>Сыр твердых </a:t>
                      </a:r>
                      <a:r>
                        <a:rPr lang="ru-RU" dirty="0" smtClean="0"/>
                        <a:t>  сортов</a:t>
                      </a:r>
                      <a:r>
                        <a:rPr lang="ru-RU" dirty="0"/>
                        <a:t>, </a:t>
                      </a:r>
                      <a:r>
                        <a:rPr lang="ru-RU" dirty="0" smtClean="0"/>
                        <a:t>                      ветчина</a:t>
                      </a:r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                по                                 вкусу</a:t>
                      </a:r>
                      <a:endParaRPr lang="ru-RU" dirty="0"/>
                    </a:p>
                  </a:txBody>
                  <a:tcPr>
                    <a:lnL>
                      <a:noFill/>
                    </a:lnL>
                    <a:lnT>
                      <a:noFill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Mystery\Desktop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3275856" cy="3249902"/>
          </a:xfrm>
          <a:prstGeom prst="rect">
            <a:avLst/>
          </a:prstGeom>
          <a:noFill/>
        </p:spPr>
      </p:pic>
      <p:pic>
        <p:nvPicPr>
          <p:cNvPr id="33795" name="Picture 3" descr="C:\Users\Mystery\Desktop\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2132856"/>
            <a:ext cx="3677394" cy="3187536"/>
          </a:xfrm>
          <a:prstGeom prst="rect">
            <a:avLst/>
          </a:prstGeom>
          <a:noFill/>
        </p:spPr>
      </p:pic>
      <p:pic>
        <p:nvPicPr>
          <p:cNvPr id="33796" name="Picture 4" descr="C:\Users\Mystery\Desktop\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65676" y="3574157"/>
            <a:ext cx="3178324" cy="328384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779912" y="1185486"/>
            <a:ext cx="4752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На багетах сделать надрезы.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755570" y="5514636"/>
            <a:ext cx="48965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надрезах хлеб промазать кетчупом.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Mystery\Desktop\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548680"/>
            <a:ext cx="3513020" cy="3168352"/>
          </a:xfrm>
          <a:prstGeom prst="rect">
            <a:avLst/>
          </a:prstGeom>
          <a:noFill/>
        </p:spPr>
      </p:pic>
      <p:pic>
        <p:nvPicPr>
          <p:cNvPr id="34819" name="Picture 3" descr="C:\Users\Mystery\Desktop\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2420888"/>
            <a:ext cx="3528392" cy="2794049"/>
          </a:xfrm>
          <a:prstGeom prst="rect">
            <a:avLst/>
          </a:prstGeom>
          <a:noFill/>
        </p:spPr>
      </p:pic>
      <p:pic>
        <p:nvPicPr>
          <p:cNvPr id="34820" name="Picture 4" descr="C:\Users\Mystery\Desktop\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4077072"/>
            <a:ext cx="3173338" cy="248801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851920" y="1196752"/>
            <a:ext cx="5040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Внутрь уложить ветчину и посыпать сыром.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5229200"/>
            <a:ext cx="46085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Бутерброды завернуть фольгой (верх оставить открытым) , так чтобы они не развалились.</a:t>
            </a:r>
            <a:br>
              <a:rPr lang="ru-RU" dirty="0" smtClean="0"/>
            </a:br>
            <a:r>
              <a:rPr lang="ru-RU" dirty="0" smtClean="0"/>
              <a:t>Запечь в духовке при 190 гр. 15 мин.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21012400">
            <a:off x="669476" y="2615175"/>
            <a:ext cx="8229600" cy="18573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Приятного аппетита!</a:t>
            </a:r>
            <a:endParaRPr lang="ru-RU" sz="6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357166"/>
            <a:ext cx="749808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 изобрел бутерброды?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428736"/>
            <a:ext cx="7498080" cy="480060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1428736"/>
            <a:ext cx="757242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Первый бутерброд в истории был создан иудеями. Он состоял из мацы,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марора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харосета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хрена и заменял пасхальную жертву.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Распространен розыгрыш, утверждающий, что бутерброд изобрел Николай Коперник в апреле 1520 года. Произошло это якобы во время осады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Ольштынского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замка, комендантом которого был Коперник, рыцарями Тевтонского ордена. В замке разразилась эпидемия, причем по наблюдению Коперника болели те, кто употреблял в пищу хлеб. Коперник предположил, что хлеб заражается при соприкосновении с посторонними предметами, особенно с полом. Тогда он предложил намазывать хлеб маслом, на котором после неудачного падения на пол легко было заметить грязь. Таким методом Коперник будто бы победил эпидемию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581128"/>
            <a:ext cx="2808312" cy="216024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7409" name="Picture 1" descr="C:\Users\Mystery\Desktop\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4458162"/>
            <a:ext cx="3384376" cy="22580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064896" cy="83671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Значение бутербродов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052736"/>
            <a:ext cx="8229600" cy="4389120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Бутерброд (нем.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Butterbrot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— хлеб с маслом) — блюдо, представляющее из себя ломтик хлеба, на который положены дополнительные пищевые продукты (причем не обязательно масло). Существует огромное количество видов бутербродов — от классических с маслом, колбасой или сыром до многослойных творений из различных сортов мяса, овощей, зелени и изысканных соусов. От сэндвича бутерброд отличается тем, что содержит лишь один кусок хлеба (в то время, как у сэндвича начинка зажата между двумя кусками хлеба). Бутерброды широко распространены, так как они быстры в приготовлении и удобны в переноске.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4005064"/>
            <a:ext cx="2857520" cy="21431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386" name="Picture 2" descr="C:\Users\Mystery\Desktop\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3861048"/>
            <a:ext cx="3168352" cy="22594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Открытые бутерброды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600" dirty="0" smtClean="0"/>
              <a:t>ОТКРЫТЫЕ БУТЕРБРОДЫ – могут быть простыми, когда используется один </a:t>
            </a:r>
            <a:r>
              <a:rPr lang="ru-RU" sz="1600" dirty="0" smtClean="0"/>
              <a:t> </a:t>
            </a:r>
            <a:r>
              <a:rPr lang="en-US" sz="1600" dirty="0" smtClean="0"/>
              <a:t>продукт, и сложными, когда используется несколько видов продуктов. На слегка чёрствый хлеб (ржаной, белый, хрустящие хлебцы) намазывают различное масло, пасты и т.п. Сверху укладывают различные продукты: мясо, соленья и т.п. А так же для посыпки можно использовать зелень петрушки и укропа. </a:t>
            </a:r>
            <a:endParaRPr lang="ru-RU" sz="16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1210055285_ng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0694" y="3214686"/>
            <a:ext cx="3143257" cy="2714629"/>
          </a:xfrm>
          <a:prstGeom prst="ellipse">
            <a:avLst/>
          </a:prstGeom>
          <a:ln>
            <a:noFill/>
          </a:ln>
          <a:effectLst>
            <a:reflection blurRad="6350" stA="50000" endA="295" endPos="92000" dist="101600" dir="5400000" sy="-100000" algn="bl" rotWithShape="0"/>
            <a:softEdge rad="112500"/>
          </a:effectLst>
          <a:scene3d>
            <a:camera prst="perspectiveHeroicExtremeLeftFacing"/>
            <a:lightRig rig="threePt" dir="t"/>
          </a:scene3d>
        </p:spPr>
      </p:pic>
      <p:pic>
        <p:nvPicPr>
          <p:cNvPr id="14337" name="Picture 1" descr="C:\Users\Mystery\Desktop\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501008"/>
            <a:ext cx="3810000" cy="259228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03648" y="188640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Виды бутербродов</a:t>
            </a:r>
            <a:endParaRPr lang="ru-RU" sz="3600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Закрытые бутерброды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389120"/>
          </a:xfrm>
        </p:spPr>
        <p:txBody>
          <a:bodyPr>
            <a:normAutofit/>
          </a:bodyPr>
          <a:lstStyle/>
          <a:p>
            <a:pPr lvl="0" algn="just"/>
            <a:r>
              <a:rPr lang="ru-RU" sz="1600" dirty="0" smtClean="0"/>
              <a:t>Закрытые бутерброды (бутерброд  сандвич). Для этого бутерброда необходимо два ломтика хлеба. Ломтики хлеба намазываются маслом. На один из них укладывается начинка, это могут быть: помидоры, листья салата, отварное мясо птицы, колбаса, сварённое в крутую яйцо и т.д. Сверху бутерброд закрывается  вторым ломтиком хлеба. Все это скалывается специальными палочкой или вилочкой-шпажкой, с верху украшаются ломтиками  редиски, огурца, зеленью петрушки, дольками помидора.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2519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3429000"/>
            <a:ext cx="3562360" cy="260033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3212976"/>
            <a:ext cx="3143272" cy="292895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519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0"/>
            <a:ext cx="857256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0"/>
            <a:ext cx="7500990" cy="39290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</a:t>
            </a:r>
            <a:r>
              <a:rPr lang="ru-RU" sz="3200" dirty="0" smtClean="0">
                <a:solidFill>
                  <a:srgbClr val="FF0000"/>
                </a:solidFill>
              </a:rPr>
              <a:t>эндвич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С</a:t>
            </a:r>
            <a:r>
              <a:rPr lang="ru-RU" sz="2000" dirty="0" smtClean="0">
                <a:solidFill>
                  <a:schemeClr val="bg1"/>
                </a:solidFill>
              </a:rPr>
              <a:t>андвич был назван по имени Джона </a:t>
            </a:r>
            <a:r>
              <a:rPr lang="ru-RU" sz="2000" dirty="0" err="1" smtClean="0">
                <a:solidFill>
                  <a:schemeClr val="bg1"/>
                </a:solidFill>
              </a:rPr>
              <a:t>Монтегю</a:t>
            </a:r>
            <a:r>
              <a:rPr lang="ru-RU" sz="2000" dirty="0" smtClean="0">
                <a:solidFill>
                  <a:schemeClr val="bg1"/>
                </a:solidFill>
              </a:rPr>
              <a:t>, 4-го графа </a:t>
            </a:r>
            <a:r>
              <a:rPr lang="ru-RU" sz="2000" dirty="0" err="1" smtClean="0">
                <a:solidFill>
                  <a:schemeClr val="bg1"/>
                </a:solidFill>
              </a:rPr>
              <a:t>Сандвичского</a:t>
            </a:r>
            <a:r>
              <a:rPr lang="ru-RU" sz="2000" dirty="0" smtClean="0">
                <a:solidFill>
                  <a:schemeClr val="bg1"/>
                </a:solidFill>
              </a:rPr>
              <a:t> (1718—1792), лондонского министра и игрока, который по легенде в 1762 г. его изобрёл. Во время игры в </a:t>
            </a:r>
            <a:r>
              <a:rPr lang="ru-RU" sz="2000" dirty="0" err="1" smtClean="0">
                <a:solidFill>
                  <a:schemeClr val="bg1"/>
                </a:solidFill>
              </a:rPr>
              <a:t>криббедж</a:t>
            </a:r>
            <a:r>
              <a:rPr lang="ru-RU" sz="2000" dirty="0" smtClean="0">
                <a:solidFill>
                  <a:schemeClr val="bg1"/>
                </a:solidFill>
              </a:rPr>
              <a:t>, которая длилась уже несколько часов, он не нашёл времени поесть. Джон </a:t>
            </a:r>
            <a:r>
              <a:rPr lang="ru-RU" sz="2000" dirty="0" err="1" smtClean="0">
                <a:solidFill>
                  <a:schemeClr val="bg1"/>
                </a:solidFill>
              </a:rPr>
              <a:t>Монтегю</a:t>
            </a:r>
            <a:r>
              <a:rPr lang="ru-RU" sz="2000" dirty="0" smtClean="0">
                <a:solidFill>
                  <a:schemeClr val="bg1"/>
                </a:solidFill>
              </a:rPr>
              <a:t> заказал у слуги, чтобы ему подали еду между двумя ломтиками хлеба. Его друзьям-игрокам понравился такой способ еды без отрыва от игры, и они тоже заказали хлеб «</a:t>
            </a:r>
            <a:r>
              <a:rPr lang="ru-RU" sz="2000" dirty="0" err="1" smtClean="0">
                <a:solidFill>
                  <a:schemeClr val="bg1"/>
                </a:solidFill>
              </a:rPr>
              <a:t>по-сандвичски</a:t>
            </a:r>
            <a:r>
              <a:rPr lang="ru-RU" sz="2000" dirty="0" smtClean="0">
                <a:solidFill>
                  <a:schemeClr val="bg1"/>
                </a:solidFill>
              </a:rPr>
              <a:t>». По другой версии, тот же граф Сандвич любил охотиться. И вот его слуга, чтобы графу было удобно во время долгой охоты, придумал класть начинку между ломтиками хлеба.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55041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Закусочные бутерброды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124744"/>
            <a:ext cx="7498080" cy="2880320"/>
          </a:xfrm>
        </p:spPr>
        <p:txBody>
          <a:bodyPr>
            <a:normAutofit/>
          </a:bodyPr>
          <a:lstStyle/>
          <a:p>
            <a:pPr lvl="0"/>
            <a:r>
              <a:rPr lang="ru-RU" sz="1600" dirty="0" smtClean="0"/>
              <a:t>ЗАКУСОЧНЫЕ (КАНАПЕ) – это маленькие бутерброды размером 3х3 см. Канапе можно приготовить из различных продуктов: масло, сваренных в крутую яиц, сыра, брынзы, плавленых сырков, сельди овощей. Также для канапе нарезают острым ножом тонкими ломтиками, вырезают всевозможные маленькие фигурки и обжаривают хлеб до румяной корочки. Хлеб можно поджарить на сковороде, в духовке или тостере. Продукты нарезают тонкими ломтиками и подбирают, по вкусу и цвету, гарнир. Бутерброды подают на блюдцах или в вазах, располагают их в один слой. Маленькие канапе протыкают вилочками – шпажками, с помощью которых берут бутерброд. </a:t>
            </a:r>
            <a:r>
              <a:rPr lang="en-US" sz="1600" dirty="0" smtClean="0"/>
              <a:t>Если бутерброды побольше, их можно брать руками.</a:t>
            </a:r>
            <a:endParaRPr lang="ru-RU" sz="1600" dirty="0" smtClean="0"/>
          </a:p>
          <a:p>
            <a:endParaRPr lang="ru-RU" sz="1600" dirty="0"/>
          </a:p>
        </p:txBody>
      </p:sp>
      <p:pic>
        <p:nvPicPr>
          <p:cNvPr id="4" name="Рисунок 3" descr="1_06_04_07_4_01_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3789040"/>
            <a:ext cx="3000396" cy="24399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Рисунок 4" descr="o-00003332-a-0000059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3717032"/>
            <a:ext cx="3071834" cy="24288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hoto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548680"/>
            <a:ext cx="3131840" cy="293301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0"/>
            <a:ext cx="7851648" cy="908720"/>
          </a:xfrm>
        </p:spPr>
        <p:txBody>
          <a:bodyPr/>
          <a:lstStyle/>
          <a:p>
            <a:pPr algn="ctr"/>
            <a:r>
              <a:rPr lang="ru-RU" dirty="0" smtClean="0"/>
              <a:t> Бутерброды канапе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764704"/>
            <a:ext cx="4429156" cy="4375388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Канапе́ (фр. </a:t>
            </a:r>
            <a:r>
              <a:rPr lang="ru-RU" sz="1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canapé</a:t>
            </a: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— крошечные бутерброды весом 60—80 г, толщиной ~0.5 см - </a:t>
            </a:r>
            <a:r>
              <a:rPr lang="ru-RU" sz="1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бутербродики</a:t>
            </a: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из гренок, нарезанных разной и съестной основы (рыбы, мяса, сыра), насаженные на шпажки, которые можно отправлять в рот целиком, не откусывая по кусочку. Первоначально шпажки стали использовать скорее не из-за стремления украсить блюдо, а из-за удобства подачи на стол. Так как чаще всего кусочки поджаренного хлеба покрывали слоем паштета, то шпажка позволяла съесть угощение, не испачкав при этом пальцев. Канапе — это праздничное угощение, чаще всего — </a:t>
            </a:r>
            <a:r>
              <a:rPr lang="ru-RU" sz="1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фуршетное</a:t>
            </a: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sz="1600" dirty="0"/>
          </a:p>
        </p:txBody>
      </p:sp>
      <p:pic>
        <p:nvPicPr>
          <p:cNvPr id="6" name="Рисунок 5" descr="9cbc5ef4a2b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3481663"/>
            <a:ext cx="4427984" cy="33763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Креативные</a:t>
            </a:r>
            <a:r>
              <a:rPr lang="ru-RU" dirty="0" smtClean="0"/>
              <a:t> бутерброды</a:t>
            </a:r>
            <a:endParaRPr lang="ru-RU" dirty="0"/>
          </a:p>
        </p:txBody>
      </p:sp>
      <p:pic>
        <p:nvPicPr>
          <p:cNvPr id="29" name="Рисунок 28" descr="humor_g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0" y="2143116"/>
            <a:ext cx="3452842" cy="17859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" name="Рисунок 29" descr="humor_g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1500174"/>
            <a:ext cx="3000396" cy="350046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1" name="Рисунок 30" descr="humor_g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00760" y="4143380"/>
            <a:ext cx="2786082" cy="20193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2" name="Рисунок 31" descr="humor_gD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472" y="5214926"/>
            <a:ext cx="2714644" cy="164307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3" name="Рисунок 32" descr="humor_gA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929422" y="0"/>
            <a:ext cx="2214578" cy="121442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6" name="Рисунок 35" descr="humor_fv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1214414" y="0"/>
            <a:ext cx="2357454" cy="107157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7" name="Рисунок 36" descr="humor_g6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357554" y="4429132"/>
            <a:ext cx="2857520" cy="215265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8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439</TotalTime>
  <Words>985</Words>
  <Application>Microsoft Office PowerPoint</Application>
  <PresentationFormat>Экран (4:3)</PresentationFormat>
  <Paragraphs>51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Слайд 1</vt:lpstr>
      <vt:lpstr>Кто изобрел бутерброды?</vt:lpstr>
      <vt:lpstr>Значение бутербродов</vt:lpstr>
      <vt:lpstr>Открытые бутерброды</vt:lpstr>
      <vt:lpstr>Закрытые бутерброды</vt:lpstr>
      <vt:lpstr>Сэндвич Сандвич был назван по имени Джона Монтегю, 4-го графа Сандвичского (1718—1792), лондонского министра и игрока, который по легенде в 1762 г. его изобрёл. Во время игры в криббедж, которая длилась уже несколько часов, он не нашёл времени поесть. Джон Монтегю заказал у слуги, чтобы ему подали еду между двумя ломтиками хлеба. Его друзьям-игрокам понравился такой способ еды без отрыва от игры, и они тоже заказали хлеб «по-сандвичски». По другой версии, тот же граф Сандвич любил охотиться. И вот его слуга, чтобы графу было удобно во время долгой охоты, придумал класть начинку между ломтиками хлеба. </vt:lpstr>
      <vt:lpstr>Закусочные бутерброды</vt:lpstr>
      <vt:lpstr> Бутерброды канапе</vt:lpstr>
      <vt:lpstr>Креативные бутерброды</vt:lpstr>
      <vt:lpstr>Слайд 10</vt:lpstr>
      <vt:lpstr>Слайд 11</vt:lpstr>
      <vt:lpstr>Слайд 12</vt:lpstr>
      <vt:lpstr>Слайд 13</vt:lpstr>
      <vt:lpstr>Бутерброды на скорую руку</vt:lpstr>
      <vt:lpstr>Горячие бутерброды на скорую руку</vt:lpstr>
      <vt:lpstr>БУТЕРБРОДЫ «ГАРМОШКА»</vt:lpstr>
      <vt:lpstr>Слайд 17</vt:lpstr>
      <vt:lpstr>Слайд 18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Приготовление бутербродов</dc:title>
  <dc:creator>XTreme</dc:creator>
  <cp:lastModifiedBy>Mystery</cp:lastModifiedBy>
  <cp:revision>54</cp:revision>
  <dcterms:created xsi:type="dcterms:W3CDTF">2009-02-09T11:35:18Z</dcterms:created>
  <dcterms:modified xsi:type="dcterms:W3CDTF">2014-06-04T19:47:55Z</dcterms:modified>
</cp:coreProperties>
</file>