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1" r:id="rId2"/>
    <p:sldId id="272" r:id="rId3"/>
    <p:sldId id="274" r:id="rId4"/>
    <p:sldId id="286" r:id="rId5"/>
    <p:sldId id="292" r:id="rId6"/>
    <p:sldId id="283" r:id="rId7"/>
    <p:sldId id="282" r:id="rId8"/>
    <p:sldId id="289" r:id="rId9"/>
    <p:sldId id="290" r:id="rId10"/>
    <p:sldId id="291" r:id="rId11"/>
    <p:sldId id="293" r:id="rId12"/>
    <p:sldId id="28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901A2B7-8610-4E8C-8DEA-CBEEEFA763D6}">
          <p14:sldIdLst>
            <p14:sldId id="271"/>
            <p14:sldId id="274"/>
            <p14:sldId id="272"/>
            <p14:sldId id="275"/>
            <p14:sldId id="276"/>
            <p14:sldId id="278"/>
            <p14:sldId id="280"/>
            <p14:sldId id="281"/>
            <p14:sldId id="273"/>
            <p14:sldId id="282"/>
            <p14:sldId id="283"/>
            <p14:sldId id="289"/>
            <p14:sldId id="286"/>
            <p14:sldId id="28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3" autoAdjust="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29837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19F43-E918-416A-99CD-32866A29C9BF}" type="datetimeFigureOut">
              <a:rPr lang="ru-RU" smtClean="0"/>
              <a:pPr/>
              <a:t>26.12.2024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5437D-86B4-4E78-A349-8057E56052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89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EE448-0A3F-4783-BDBA-6500A2A0A817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3818-A4E6-48DC-8D3B-B063F82268FE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985F-B13E-4DDC-A23A-2B901F57D2F6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EF83E-DC81-442E-AEAD-E19B6651C03C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79E89-3F50-45A3-97CC-F0256DE6A741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573C-276A-46E3-9DEE-83C80006533B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962C8-90C7-4058-9159-80B8CD719532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E19D-8EEA-4494-8424-1310B6D2CB25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59390-7431-4107-81B4-3CFDCF0398BD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C50CA-2A54-43F3-88ED-B593085FD9A6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B12AC-5682-4A2E-AC7A-C8837A2FE630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E02D2-25BC-47D4-94EC-DC7CDCF02BAA}" type="datetime1">
              <a:rPr lang="ru-RU" smtClean="0"/>
              <a:pPr/>
              <a:t>26.12.2024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45845" y="1844824"/>
            <a:ext cx="3214710" cy="288032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«Непокорённый Сталинград»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581128"/>
            <a:ext cx="3744416" cy="1775222"/>
          </a:xfrm>
        </p:spPr>
        <p:txBody>
          <a:bodyPr>
            <a:normAutofit/>
          </a:bodyPr>
          <a:lstStyle/>
          <a:p>
            <a:pPr algn="l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1028" name="Picture 4" descr="http://ford.vintasik.info/upload/video/thumbs/medium/2015/06/01/voina-kachan-filat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1360"/>
            <a:ext cx="3352124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644008" y="213619"/>
            <a:ext cx="4042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общеобразовательное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учреждение</a:t>
            </a: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«Основная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общеобразовательная школа</a:t>
            </a:r>
          </a:p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Красная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Зорька» </a:t>
            </a: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Барышский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район»</a:t>
            </a:r>
          </a:p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Ульяновской области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642918"/>
            <a:ext cx="3757610" cy="385765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фотографии, в центре, Солдатова Клавдия Михайловна. Воевала  в бригаде зенитчиков. Имела награду ордена Жукова.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Содержимое 4" descr="F:\Воины интернационалисты\0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3549535" cy="2784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122" name="Picture 2" descr="F:\поездка в Волгоград\DSCN49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3456383" cy="4608511"/>
          </a:xfrm>
          <a:prstGeom prst="rect">
            <a:avLst/>
          </a:prstGeom>
          <a:noFill/>
        </p:spPr>
      </p:pic>
      <p:pic>
        <p:nvPicPr>
          <p:cNvPr id="5123" name="Picture 3" descr="F:\поездка в Волгоград\DSCN49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7" y="1628800"/>
            <a:ext cx="3720358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3776"/>
            <a:ext cx="8229600" cy="80208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фотографиях из Военного архива кадры освобождения Сталинграда.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026" name="Picture 2" descr="C:\Users\фронтайм\Desktop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18532"/>
            <a:ext cx="3456384" cy="2679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http://stalingrad.ws/wp-content/uploads/2015/05/slid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272" y="4181458"/>
            <a:ext cx="3970784" cy="227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http://graniuma.com/images/21081041139786334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7850" y="4181458"/>
            <a:ext cx="3071834" cy="2357454"/>
          </a:xfrm>
          <a:prstGeom prst="rect">
            <a:avLst/>
          </a:prstGeom>
          <a:noFill/>
        </p:spPr>
      </p:pic>
      <p:pic>
        <p:nvPicPr>
          <p:cNvPr id="1032" name="Picture 8" descr="http://cdn.topwar.ru/uploads/posts/2013-02/1359777779_imdenis_sergeevich_1.enr5v6dvp20ckkogskgkg40cc.ejcuplo1l0oo0sk8c40s8osc4.th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204309"/>
            <a:ext cx="3191406" cy="2766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357166"/>
            <a:ext cx="4114800" cy="585791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воспитание активной гражданской позиции у подрастающего поколения на основе исторического наследия, увековечение памяти павших героев в годы Великой Отечественной войны.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> -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воспитание чувства гордости за свою Родину;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-формирование дружеских отношений между молодыми поколениями суверенных государств.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 descr="C:\Users\фронтайм\Desktop\rodinna-ma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3019464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404664"/>
            <a:ext cx="3610744" cy="4764217"/>
          </a:xfrm>
        </p:spPr>
        <p:txBody>
          <a:bodyPr>
            <a:normAutofit/>
          </a:bodyPr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6" name="Picture 2" descr="C:\Users\Admin\Desktop\рабочая\45 дивизия\11 ноября 19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3986624" cy="3024336"/>
          </a:xfrm>
          <a:prstGeom prst="rect">
            <a:avLst/>
          </a:prstGeom>
          <a:noFill/>
        </p:spPr>
      </p:pic>
      <p:pic>
        <p:nvPicPr>
          <p:cNvPr id="1027" name="Picture 3" descr="C:\Users\Admin\Desktop\рабочая\45 дивизия\IMG_20191025_125820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5284" y="3212976"/>
            <a:ext cx="4387155" cy="32305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942521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 из семейных альбомов жителей села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Киселёвка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Барышского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одной из фотографий Пётр Архипович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Ибрянов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служивший в 45-ой стрелковой дивизии разведчиком.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12290" name="Picture 2" descr="C:\Users\фронтайм\Desktop\2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7983"/>
            <a:ext cx="2734056" cy="1773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1" name="Picture 3" descr="C:\Users\фронтайм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6025" y="1217159"/>
            <a:ext cx="3054350" cy="1884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2" name="Picture 4" descr="C:\Users\фронтайм\Desktop\22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7618" y="3352573"/>
            <a:ext cx="4068763" cy="2752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4098" name="Picture 2" descr="F:\поездка в Волгоград\DSCN49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404665"/>
            <a:ext cx="3936435" cy="2952327"/>
          </a:xfrm>
          <a:prstGeom prst="rect">
            <a:avLst/>
          </a:prstGeom>
          <a:noFill/>
        </p:spPr>
      </p:pic>
      <p:pic>
        <p:nvPicPr>
          <p:cNvPr id="4099" name="Picture 3" descr="C:\Users\Admin\Desktop\рабочая\45 дивизия\горо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991170"/>
            <a:ext cx="4824536" cy="35215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74638"/>
            <a:ext cx="4042792" cy="2290266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фотографии Г.С. Сидоренко-Макарова и генерал-майор Д.Е.Баканов четверть века спустя после Сталинградской битвы.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6" name="Picture 2" descr="C:\Users\фронтайм\Desktop\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3783934" cy="2758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908720"/>
            <a:ext cx="4042792" cy="52174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Admin\Desktop\рабочая\45 дивизия\бойц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625022"/>
            <a:ext cx="3851920" cy="2589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74638"/>
            <a:ext cx="4042792" cy="5583254"/>
          </a:xfrm>
        </p:spPr>
        <p:txBody>
          <a:bodyPr>
            <a:normAutofit/>
          </a:bodyPr>
          <a:lstStyle/>
          <a:p>
            <a:pPr algn="l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050" name="Picture 2" descr="C:\Users\Admin\Desktop\рабочая\45 дивизия\б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3591664" cy="4497388"/>
          </a:xfrm>
          <a:prstGeom prst="rect">
            <a:avLst/>
          </a:prstGeom>
          <a:noFill/>
        </p:spPr>
      </p:pic>
      <p:pic>
        <p:nvPicPr>
          <p:cNvPr id="2051" name="Picture 3" descr="C:\Users\Admin\Desktop\рабочая\45 дивизия\б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3782" y="3429000"/>
            <a:ext cx="4146162" cy="2804418"/>
          </a:xfrm>
          <a:prstGeom prst="rect">
            <a:avLst/>
          </a:prstGeom>
          <a:noFill/>
        </p:spPr>
      </p:pic>
      <p:pic>
        <p:nvPicPr>
          <p:cNvPr id="2052" name="Picture 4" descr="C:\Users\Admin\Desktop\рабочая\45 дивизия\вдоль нанешнего проспекта Металлург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60648"/>
            <a:ext cx="2232248" cy="3128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Пучкова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Зинаида Александровна, медсестра полевого госпиталя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45-ой стрелковой дивизии.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2050" name="Picture 2" descr="C:\Users\фронтайм\Desktop\3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14488"/>
            <a:ext cx="2934959" cy="407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фронтайм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785926"/>
            <a:ext cx="3143272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943740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4398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«Книга   памяти»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Список героев Великой Отечественной войны  награждённых Медалью за Боевые Заслуги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3074" name="Picture 2" descr="C:\Users\фронтайм\Desktop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785926"/>
            <a:ext cx="3357585" cy="3857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C:\Users\фронтайм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857364"/>
            <a:ext cx="2945966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106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«Непокорённый Сталинград»</vt:lpstr>
      <vt:lpstr>Цель проекта: воспитание активной гражданской позиции у подрастающего поколения на основе исторического наследия, увековечение памяти павших героев в годы Великой Отечественной войны. Задачи:  - воспитание чувства гордости за свою Родину; -формирование дружеских отношений между молодыми поколениями суверенных государств.</vt:lpstr>
      <vt:lpstr>Слайд 3</vt:lpstr>
      <vt:lpstr>Фотографии из семейных альбомов жителей села Киселёвка Барышского района.  На одной из фотографий Пётр Архипович Ибрянов, служивший в 45-ой стрелковой дивизии разведчиком. </vt:lpstr>
      <vt:lpstr>Слайд 5</vt:lpstr>
      <vt:lpstr>На фотографии Г.С. Сидоренко-Макарова и генерал-майор Д.Е.Баканов четверть века спустя после Сталинградской битвы. </vt:lpstr>
      <vt:lpstr>Слайд 7</vt:lpstr>
      <vt:lpstr>Пучкова Зинаида Александровна, медсестра полевого госпиталя  45-ой стрелковой дивизии.</vt:lpstr>
      <vt:lpstr>«Книга   памяти» Список героев Великой Отечественной войны  награждённых Медалью за Боевые Заслуги</vt:lpstr>
      <vt:lpstr>На фотографии, в центре, Солдатова Клавдия Михайловна. Воевала  в бригаде зенитчиков. Имела награду ордена Жукова. </vt:lpstr>
      <vt:lpstr>Слайд 11</vt:lpstr>
      <vt:lpstr>На фотографиях из Военного архива кадры освобождения Сталинграда.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Admin</cp:lastModifiedBy>
  <cp:revision>70</cp:revision>
  <dcterms:created xsi:type="dcterms:W3CDTF">2012-12-11T13:21:37Z</dcterms:created>
  <dcterms:modified xsi:type="dcterms:W3CDTF">2024-12-26T17:31:53Z</dcterms:modified>
</cp:coreProperties>
</file>