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6" r:id="rId6"/>
    <p:sldId id="263" r:id="rId7"/>
    <p:sldId id="267" r:id="rId8"/>
    <p:sldId id="268" r:id="rId9"/>
    <p:sldId id="269" r:id="rId10"/>
    <p:sldId id="270" r:id="rId11"/>
    <p:sldId id="271" r:id="rId12"/>
    <p:sldId id="272" r:id="rId13"/>
    <p:sldId id="277" r:id="rId14"/>
    <p:sldId id="274" r:id="rId15"/>
    <p:sldId id="276" r:id="rId16"/>
    <p:sldId id="280" r:id="rId17"/>
    <p:sldId id="278" r:id="rId18"/>
    <p:sldId id="279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281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4660"/>
  </p:normalViewPr>
  <p:slideViewPr>
    <p:cSldViewPr>
      <p:cViewPr>
        <p:scale>
          <a:sx n="69" d="100"/>
          <a:sy n="69" d="100"/>
        </p:scale>
        <p:origin x="-2844" y="-10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F6F9B-1480-4996-86C1-0CBAD648264A}" type="datetimeFigureOut">
              <a:rPr lang="ru-RU" smtClean="0"/>
              <a:pPr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A9AA2-A7FD-48A9-9D08-4CA845234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36115"/>
            <a:ext cx="9143999" cy="689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714480" y="2143116"/>
            <a:ext cx="607223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4000" b="1" cap="all" spc="0" dirty="0" smtClean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algn="ctr"/>
            <a:r>
              <a:rPr lang="ru-RU" sz="4000" b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4000" b="1" i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cs typeface="Times New Roman" pitchFamily="18" charset="0"/>
              </a:rPr>
              <a:t>«Правила поведения </a:t>
            </a:r>
          </a:p>
          <a:p>
            <a:pPr algn="ctr"/>
            <a:r>
              <a:rPr lang="ru-RU" sz="4000" b="1" i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cs typeface="Times New Roman" pitchFamily="18" charset="0"/>
              </a:rPr>
              <a:t>в лесу».</a:t>
            </a:r>
            <a:endParaRPr lang="ru-RU" sz="4000" b="1" i="1" cap="all" spc="0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57166"/>
            <a:ext cx="807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5072074"/>
            <a:ext cx="314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</p:spTree>
  </p:cSld>
  <p:clrMapOvr>
    <a:masterClrMapping/>
  </p:clrMapOvr>
  <p:transition spd="med" advClick="0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Home\Desktop\фон 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746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разжигай костер в лесу без взрослых!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1571612"/>
            <a:ext cx="35719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Без взрослых с огнём -развлекаться опасно!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Закончиться может забава –Ужасно!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лесу очень сухо бывает порой,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Костёр обернётся серьёзной бедой!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Представьте, что пламя легко разгорится,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Начнёт полыхать, разбегаться искриться –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Его потушить невозможно тогда…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Пожары лесные – большая беда!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3" descr="C:\Users\Home\Desktop\правило 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4923727" cy="35004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:\Users\Home\Desktop\фоны\фонч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082660"/>
          </a:xfrm>
        </p:spPr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оставляй мусор в лесу!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714884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 в поход пришли, ребята…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Отдохнуть, конечно, надо: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Поиграть и порезвиться,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наесться, и напиться…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 вокруг остались банки,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Целлофан, железки, склянки…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24" y="5000636"/>
            <a:ext cx="371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Оставлять их здесь нельзя!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поленимся, друзья: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Мусор тут, в лесу, чужой,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Заберём его с собой!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 descr="C:\Users\Home\Desktop\правило 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285860"/>
            <a:ext cx="5000660" cy="333749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7000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Home\Desktop\фоны\фо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542" y="0"/>
            <a:ext cx="915844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бейте стекло в лесу!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8435" name="Picture 3" descr="C:\Users\Home\Desktop\правило 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428736"/>
            <a:ext cx="4816689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57158" y="5000636"/>
            <a:ext cx="38576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Нельзя  стекло в лесу кидать,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Нельзя бутылки разбивать;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Осколки острые опасны –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них порежешься ужасно!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5072074"/>
            <a:ext cx="41434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 если вдруг на них свалиться –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больнице можно очутиться!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обитателям лесным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Стекляшки тоже не нужны…</a:t>
            </a:r>
          </a:p>
        </p:txBody>
      </p:sp>
    </p:spTree>
  </p:cSld>
  <p:clrMapOvr>
    <a:masterClrMapping/>
  </p:clrMapOvr>
  <p:transition advClick="0" advTm="15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Home\Desktop\фоны\фон 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вырезайте надписи на деревьях!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23554" name="Picture 2" descr="C:\Users\Home\Desktop\правило 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1622038"/>
            <a:ext cx="3071834" cy="50225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286248" y="2000240"/>
            <a:ext cx="4572000" cy="1883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Стоят деревья – великаны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Их не жалеют хулиганы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режут острыми ножами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Слова на дереве – «на память!»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4286256"/>
            <a:ext cx="4572000" cy="1883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 так жестоко поступать!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Нельзя деревья обижать.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Пускай они в лесу растут-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Добро и красоту несут…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5000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Home\Desktop\фон 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портите несъедобные грибы!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7411" name="Picture 3" descr="C:\Users\Home\Desktop\правило 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500306"/>
            <a:ext cx="4602375" cy="3071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143504" y="2071678"/>
            <a:ext cx="38576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лесу грибов различных много…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 несъедобные не трогай!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корзинку их не собирай,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Но и ногами не сбивай…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Нужны они лесным зверятам: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Лисичкам, ёжикам, зайчатам…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3504" y="4857760"/>
            <a:ext cx="38576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Их только люди не едят: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поганках, мухоморах – яд!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Но для зверья лесного всё ж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Тот гриб полезен и хорош.</a:t>
            </a:r>
          </a:p>
        </p:txBody>
      </p:sp>
    </p:spTree>
  </p:cSld>
  <p:clrMapOvr>
    <a:masterClrMapping/>
  </p:clrMapOvr>
  <p:transition advTm="15000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Home\Desktop\фоны\фонч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1462"/>
            <a:ext cx="9144000" cy="70009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вырывайте растения с корнем!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483" name="Picture 3" descr="C:\Users\Home\Desktop\правило 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571612"/>
            <a:ext cx="4786346" cy="3194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4714884"/>
            <a:ext cx="3714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 ты собрался по грибы –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собою острый нож бери;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Им аккуратно гриб срезай –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земле грибницу оставляй.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4714884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если встретил землянику,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Куст брусники иль черники –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Нежно ягодки сорви,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куст – оставь, побереги.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5000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авила поведения в лесу для детей в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61040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145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7000">
        <p:checker/>
      </p:transition>
    </mc:Choice>
    <mc:Fallback xmlns="">
      <p:transition spd="slow" advTm="17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Home\Desktop\фоны\фон сказоч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4407" y="0"/>
            <a:ext cx="919840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214554"/>
            <a:ext cx="8229600" cy="1643074"/>
          </a:xfrm>
        </p:spPr>
        <p:txBody>
          <a:bodyPr>
            <a:noAutofit/>
          </a:bodyPr>
          <a:lstStyle/>
          <a:p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Благодарю за внимание!</a:t>
            </a:r>
            <a:endParaRPr lang="ru-RU" sz="54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arhivurokov.ru/kopilka/up/html/2016/11/30/k_583e80d088440/img_user_file_583e80d0885eb_1_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252520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838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egion.yarmarka.biz/uploads/orig/5c/a7/c7/5ca7c76dda41e770d88e16591403128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581381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разоряйте птичьи гнезда!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2" descr="C:\Users\Home\Desktop\фоны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714488"/>
            <a:ext cx="3500462" cy="4887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500562" y="1785926"/>
            <a:ext cx="4286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Дети запомнить должны 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понять: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Гнезда у птичек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Нельзя разорять!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3786190"/>
            <a:ext cx="4000496" cy="2806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Если в траве вы увидели яйцо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Или услышали крики птенцов,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приближайтесь,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лезьте туда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не тревожьте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Ни птиц, ни гнезда.</a:t>
            </a:r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1.1zoom.ru/big3/479/Russia_Summer_Fir_Grass_44527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252519" cy="7056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77371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ћСЃРёРЅР° (700x393, 432Kb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505055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498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rsun.ucoz.ru/zapiskinat/konkurs/dub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505055" cy="71287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614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СНЕЖНИ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43408"/>
            <a:ext cx="9252520" cy="7101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443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ДУВАНЧИ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9505056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595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АСИЛЁ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5416"/>
            <a:ext cx="9433048" cy="73448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515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АНДЫШ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9361040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901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ribnik-club.ru/images/opisanie-gribov/openok-osennij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361039" cy="7056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73082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dec.ru/big-images/3005-3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61040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68030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ildportal.ru/0_images/560/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" t="2414" r="1828" b="4310"/>
          <a:stretch/>
        </p:blipFill>
        <p:spPr bwMode="auto">
          <a:xfrm>
            <a:off x="-324543" y="-99392"/>
            <a:ext cx="9577064" cy="69573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6274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Home\Desktop\фоны\фончи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35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429684" cy="1011222"/>
          </a:xfrm>
        </p:spPr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разоряйте муравейники!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7172" name="Picture 4" descr="C:\Users\Home\Desktop\правило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285860"/>
            <a:ext cx="5357850" cy="35758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4929198"/>
            <a:ext cx="371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Муравьи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лесные санитары;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Так прозвали люди их недаром!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Чтобы лес красив был и здоров,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Без личинок вредных и жуков,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Муравьи на страже день и ночь: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Гонят разных короедов прочь!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5072074"/>
            <a:ext cx="4071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Только ты им, друг мой, не мешай!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Муравейники не разоряй!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Эти санитары так нужны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лесов твоей родной страны!</a:t>
            </a:r>
          </a:p>
        </p:txBody>
      </p:sp>
    </p:spTree>
  </p:cSld>
  <p:clrMapOvr>
    <a:masterClrMapping/>
  </p:clrMapOvr>
  <p:transition spd="med" advClick="0" advTm="15000"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01.ru/files/users/images/f3/d2/f3d223b9ad1086f89e7ea13e1a96f06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57706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202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arm3.static.flickr.com/2399/1662930857_6aca65c6b1_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0"/>
            <a:ext cx="925252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39763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333v.ru/uploads/e0/e04c6fadb485e504df6b04fd32ac4c2c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7"/>
          <a:stretch/>
        </p:blipFill>
        <p:spPr bwMode="auto">
          <a:xfrm>
            <a:off x="-108520" y="0"/>
            <a:ext cx="9361039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53747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333v.ru/uploads/28/2804f6cd686ddb90d23acccc6d11fe3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361039" cy="70567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814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animalsfoto.com/photo/15/1595d90f152508b7b448b3b53968ecbc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61039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5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nature.net/pictures/2014/07/1518/ezhik-v-trav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20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allphoto.in.ua/photo/8/es207694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433047" cy="71287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55995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elapopa.ru/phh/40/polyana_cvety_lyutiki_leto_tysyachelistnik_les_eli_2560x16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433047" cy="720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45559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 теперь пришла пора Возвращаться детвора! Скажем на прощанье  Лесу: «До свидания!      Ты расти на радость людям,  Мы любить тебя все будем,  Добрый лес, красивый лес  Полный сказок и чудес!»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462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ome\Desktop\фон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984"/>
            <a:ext cx="9144000" cy="68869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забирай из леса </a:t>
            </a:r>
            <a:b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</a:br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домой животных !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Picture 11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500174"/>
            <a:ext cx="4786346" cy="319089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4786322"/>
            <a:ext cx="2857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Для ёжиков и белок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Лес – это дом родной.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Они живут там смело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летом и зимой: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4786322"/>
            <a:ext cx="2857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Находят пропитанье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Своих детей растят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уходить из леса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Нисколько не хотят…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4786322"/>
            <a:ext cx="29289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Поэтому не стоит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Их в город забирать…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Поверь: они в неволе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будут есть и спать…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000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Home\Desktop\фон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обижай лесных насекомых!</a:t>
            </a:r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9218" name="Picture 2" descr="C:\Users\Home\Desktop\Рисунок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4570" y="1643050"/>
            <a:ext cx="5300513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2357430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лесу летают мотыльки,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Ползут козявки и жуки…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Природа мать им жизнь дала.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них у всех свои дела.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4919008"/>
            <a:ext cx="4071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Ты их увидишь на пути –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обижай, а отойди !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Без насекомых лес, друг мой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одинокий, и пустой…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000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Home\Desktop\фоны\фо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рвите полевые цветы!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714488"/>
            <a:ext cx="4572016" cy="4403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Цветы украшают луга и леса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 это не только природы краса-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них пчёлы находят целительный дар,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бабочки пьют из них сладкий нектар.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Не надо, друзья, их бессмысленно рвать,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Не надо букеты из них составлять…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Завянут букеты…Погибнут цветы…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больше не будет такой красоты!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C:\Users\Home\Desktop\фоны\Правило 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9441" y="1358221"/>
            <a:ext cx="3204525" cy="47854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15000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Home\Desktop\фоны\фончи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5577"/>
            <a:ext cx="9144000" cy="68635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429684" cy="1011222"/>
          </a:xfrm>
        </p:spPr>
        <p:txBody>
          <a:bodyPr>
            <a:normAutofit/>
          </a:bodyPr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рвите редкие цветы!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072074"/>
            <a:ext cx="371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Есть цветочки редкие,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Белые и нежные: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Вам кивнут приветливо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Ландыши, подснежники…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5072074"/>
            <a:ext cx="40719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Только рвать не надо их –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ними лес добрей, светлей.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Ведь теперь цветов таких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Очень мало на земле…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Home\Desktop\правило 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500174"/>
            <a:ext cx="5214974" cy="348053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00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Home\Desktop\фон 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429816" cy="70723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357166"/>
            <a:ext cx="82153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ловите бабочек и стрекоз!</a:t>
            </a:r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071678"/>
            <a:ext cx="3500462" cy="1891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Бабочка цветная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Над тобой порхает…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Стрекоза резвится,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Пляшет, веселится…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4357694"/>
            <a:ext cx="3429024" cy="1891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Лету все так рады!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Их ловить не надо…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Пусть себе летают,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Землю украшают…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C:\Users\Home\Desktop\фоны\правило 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943191"/>
            <a:ext cx="3296959" cy="4629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5000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Home\Desktop\фоны\фон 2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436" y="0"/>
            <a:ext cx="915143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шумите в лесу!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572008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леса музыка своя…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Её послушайте друзья!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Вот птичьи трели раздались,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Вот белка скачет вверх и вниз,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вот кузнечик затрещал,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ветке дятел застучал…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4643446"/>
            <a:ext cx="41434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 много звуков тут и там!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лесу не нужен шум и гам: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Нельзя шуметь, галдеть, кричать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громко музыку включать!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 descr="C:\Users\Home\Desktop\фоны\правило 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357298"/>
            <a:ext cx="4500594" cy="300374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754</Words>
  <Application>Microsoft Office PowerPoint</Application>
  <PresentationFormat>Экран (4:3)</PresentationFormat>
  <Paragraphs>147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Не разоряйте птичьи гнезда!</vt:lpstr>
      <vt:lpstr>Не разоряйте муравейники!</vt:lpstr>
      <vt:lpstr>Не забирай из леса  домой животных !</vt:lpstr>
      <vt:lpstr> Не обижай лесных насекомых! </vt:lpstr>
      <vt:lpstr>Не рвите полевые цветы!</vt:lpstr>
      <vt:lpstr>Не рвите редкие цветы!</vt:lpstr>
      <vt:lpstr>Презентация PowerPoint</vt:lpstr>
      <vt:lpstr>Не шумите в лесу!</vt:lpstr>
      <vt:lpstr>Не разжигай костер в лесу без взрослых!</vt:lpstr>
      <vt:lpstr>Не оставляй мусор в лесу!</vt:lpstr>
      <vt:lpstr>Не бейте стекло в лесу!</vt:lpstr>
      <vt:lpstr>Не вырезайте надписи на деревьях!</vt:lpstr>
      <vt:lpstr>Не портите несъедобные грибы!</vt:lpstr>
      <vt:lpstr>Не вырывайте растения с корнем!</vt:lpstr>
      <vt:lpstr>Презентация PowerPoint</vt:lpstr>
      <vt:lpstr>Благодарю за внимание!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Алексей</cp:lastModifiedBy>
  <cp:revision>53</cp:revision>
  <dcterms:created xsi:type="dcterms:W3CDTF">2012-01-26T16:46:41Z</dcterms:created>
  <dcterms:modified xsi:type="dcterms:W3CDTF">2024-06-27T07:53:56Z</dcterms:modified>
</cp:coreProperties>
</file>