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4" r:id="rId20"/>
    <p:sldId id="279" r:id="rId21"/>
    <p:sldId id="280" r:id="rId22"/>
    <p:sldId id="277" r:id="rId23"/>
    <p:sldId id="276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13232-FE68-4D59-9EC3-B002911274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F772E-2C47-4093-9766-B46E05EF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45d/001205bc-62d0a7dc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3554" name="Picture 2" descr="https://bel.cultreg.ru/uploads/696cfca1d3fd5fe283a9ff548ecead7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8244408" cy="494664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4582" name="Picture 6" descr="https://souvrussia.com/image/cache/catalog/art-east/2010978-800x8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CDCDC"/>
              </a:clrFrom>
              <a:clrTo>
                <a:srgbClr val="DCDCDC">
                  <a:alpha val="0"/>
                </a:srgbClr>
              </a:clrTo>
            </a:clrChange>
          </a:blip>
          <a:srcRect l="11340" t="5861" r="8336"/>
          <a:stretch>
            <a:fillRect/>
          </a:stretch>
        </p:blipFill>
        <p:spPr bwMode="auto">
          <a:xfrm>
            <a:off x="1619672" y="-315416"/>
            <a:ext cx="6120680" cy="71734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9706" name="Picture 10" descr="https://i.ebayimg.com/00/s/MTAwMFgxMDAw/z/~DEAAOSwWiJcXF4S/$_57.JPG?set_id=880000500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0"/>
            <a:ext cx="6516216" cy="65162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8674" name="Picture 2" descr="https://avatars.mds.yandex.net/get-pdb/963327/9d39005d-86b8-4bb8-bf10-3941bd011640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0"/>
            <a:ext cx="8136905" cy="658072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7650" name="Picture 2" descr="http://www.russiansociety.org/wp-content/uploads/2016/04/1404187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560" y="476672"/>
            <a:ext cx="8913440" cy="592743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6626" name="Picture 2" descr="https://i.pinimg.com/736x/ad/99/bf/ad99bf9b974a94d5279640e01e0c621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60648"/>
            <a:ext cx="6076056" cy="607605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5604" name="Picture 4" descr="https://www.culture.ru/storage/images/f1c43e49905dd16721bf9932a673caf2/5f1ecc2571380c0faed56d193816404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76672"/>
            <a:ext cx="6918513" cy="541522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3794" name="Picture 2" descr="https://images.ru.prom.st/524461534_w640_h640_russkij-narodnyj-kosty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2772" name="Picture 4" descr="https://selcdn.fedsp.com/qoph/12/44711/3705b991b02ce48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6569968" cy="656996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" name="Picture 2" descr="https://presentacii.ru/documents_2/9c40ad4b8fd4a13a805b0fbf625d7adf/img34.jpg"/>
          <p:cNvPicPr>
            <a:picLocks noChangeAspect="1" noChangeArrowheads="1"/>
          </p:cNvPicPr>
          <p:nvPr/>
        </p:nvPicPr>
        <p:blipFill rotWithShape="1">
          <a:blip r:embed="rId3" cstate="print"/>
          <a:srcRect b="70260"/>
          <a:stretch/>
        </p:blipFill>
        <p:spPr bwMode="auto">
          <a:xfrm>
            <a:off x="755576" y="548680"/>
            <a:ext cx="7620000" cy="169966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8" t="29890" r="58045" b="4642"/>
          <a:stretch/>
        </p:blipFill>
        <p:spPr bwMode="auto">
          <a:xfrm>
            <a:off x="755576" y="2484142"/>
            <a:ext cx="2936838" cy="3815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8397" y="2636912"/>
            <a:ext cx="4535487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presentacii.ru/documents_2/9c40ad4b8fd4a13a805b0fbf625d7adf/img34.jpg"/>
          <p:cNvPicPr>
            <a:picLocks noChangeAspect="1" noChangeArrowheads="1"/>
          </p:cNvPicPr>
          <p:nvPr/>
        </p:nvPicPr>
        <p:blipFill rotWithShape="1">
          <a:blip r:embed="rId3" cstate="print"/>
          <a:srcRect l="41896" t="79624" b="3575"/>
          <a:stretch/>
        </p:blipFill>
        <p:spPr bwMode="auto">
          <a:xfrm>
            <a:off x="3948056" y="5099124"/>
            <a:ext cx="4427520" cy="96015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99811362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freepik.com/free-photo/_35652-409.jpg?size=626&amp;ext=jpg"/>
          <p:cNvPicPr>
            <a:picLocks noChangeAspect="1" noChangeArrowheads="1"/>
          </p:cNvPicPr>
          <p:nvPr/>
        </p:nvPicPr>
        <p:blipFill>
          <a:blip r:embed="rId2" cstate="print"/>
          <a:srcRect r="11182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pic>
        <p:nvPicPr>
          <p:cNvPr id="1028" name="Picture 4" descr="http://www.muzgb.ru/media/k2/items/cache/f3bfb5a54f8a48fb2e8b2f50d8f9d3a9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04664"/>
            <a:ext cx="6192688" cy="61926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1026" name="Picture 2" descr="https://pixhost.icu/avaxhome/8b/c5/0047c58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4276398" cy="24656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028" name="Picture 4" descr="https://phototass3.cdnvideo.ru/width/1200_4ce85301/tass/m2/uploads/i/20151008/41039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571480"/>
            <a:ext cx="3952314" cy="253936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030" name="Picture 6" descr="http://www.intermonitor.ru/wp-content/uploads/2013/08/%D0%B3%D0%B8%D0%BC%D0%BD-%D0%A0%D0%BE%D1%81%D1%81%D0%B8%D0%B8.jpg"/>
          <p:cNvPicPr>
            <a:picLocks noChangeAspect="1" noChangeArrowheads="1"/>
          </p:cNvPicPr>
          <p:nvPr/>
        </p:nvPicPr>
        <p:blipFill>
          <a:blip r:embed="rId5" cstate="print"/>
          <a:srcRect r="24071"/>
          <a:stretch>
            <a:fillRect/>
          </a:stretch>
        </p:blipFill>
        <p:spPr bwMode="auto">
          <a:xfrm>
            <a:off x="500034" y="357166"/>
            <a:ext cx="3714776" cy="27631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6146" name="Picture 2" descr="https://www.ridus.ru/_ah/img/hyj0x0_qMtdhweqQMt5R-Q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3640694"/>
            <a:ext cx="3786246" cy="2477887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5842" name="Picture 2" descr="https://pbs.twimg.com/media/Durt_W2W0AM0e2d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20688"/>
            <a:ext cx="8017960" cy="53519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4822" name="Picture 6" descr="https://obzor.io/files/2018/03/obzor-io70da953748e86ad1188a960761cdcf47__1440x-1024x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8215085" cy="527883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" name="Picture 2" descr="https://severpak51.ru/img/tmp/0ce5419ea3acdf9c3ac38775fbdabd3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0"/>
            <a:ext cx="6667500" cy="666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8920" name="Picture 8" descr="https://telegra.ph/file/67f5e03c8e1f9c30cd6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40668"/>
            <a:ext cx="7920879" cy="59406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39938" name="Picture 2" descr="https://avatars.mds.yandex.net/get-pdb/1572252/e68fd13b-cb78-4bc0-9d0b-c278b00d3ba4/s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0"/>
            <a:ext cx="4529606" cy="6669360"/>
          </a:xfrm>
          <a:prstGeom prst="rect">
            <a:avLst/>
          </a:prstGeom>
          <a:noFill/>
        </p:spPr>
      </p:pic>
      <p:pic>
        <p:nvPicPr>
          <p:cNvPr id="39940" name="Picture 4" descr="http://xn--75-bmce4c.xn--p1ai/wp-content/uploads/2018/04/sl_907110_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0"/>
            <a:ext cx="3358680" cy="335868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g.freepik.com/free-photo/_35652-409.jpg?size=626&amp;ext=jpg"/>
          <p:cNvPicPr>
            <a:picLocks noChangeAspect="1" noChangeArrowheads="1"/>
          </p:cNvPicPr>
          <p:nvPr/>
        </p:nvPicPr>
        <p:blipFill>
          <a:blip r:embed="rId2" cstate="print"/>
          <a:srcRect r="11182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pic>
        <p:nvPicPr>
          <p:cNvPr id="4" name="Рисунок 3" descr="https://ped-kopilka.ru/upload/blogs/24659_908de84db555532e3374379d812afced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92696"/>
            <a:ext cx="7272808" cy="563840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4" name="Рисунок 3" descr="https://ped-kopilka.ru/upload/blogs/24659_ff4bbf6dc28b26e51e04b35c45a86469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416824" cy="509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4" name="Рисунок 3" descr="https://ped-kopilka.ru/upload/blogs/24659_ef977a4918981c082b504f382f21b11a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32656"/>
            <a:ext cx="4078957" cy="608243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6" name="Picture 4" descr="http://www.playcast.ru/uploads/2018/11/02/2606989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5403"/>
            <a:ext cx="9144000" cy="609219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bs.twimg.com/media/D17h-WdXQAAQsmm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5" name="Рисунок 4" descr="https://ped-kopilka.ru/upload/blogs/24659_588fbe8542d15944e98a5f0de46f04f9.jpg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2187" y="571500"/>
            <a:ext cx="46196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siteapi.org/vrP1So1jdCqAa7NBlroeYWehLYk=/fit-in/1024x768/center/top/e28566de8dd4f8b.s.siteapi.org/img/d64f3280f81b770b4073f5bff93e48a3bd7b1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26"/>
            <a:ext cx="9144000" cy="7096126"/>
          </a:xfrm>
          <a:prstGeom prst="rect">
            <a:avLst/>
          </a:prstGeom>
          <a:noFill/>
        </p:spPr>
      </p:pic>
      <p:pic>
        <p:nvPicPr>
          <p:cNvPr id="22530" name="Picture 2" descr="https://cdn7.region29.ru/599bdad52817ca2f0400834d/599be2d9b09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92696"/>
            <a:ext cx="8201025" cy="49339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0</Words>
  <Application>Microsoft Office PowerPoint</Application>
  <PresentationFormat>Экран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HOME</cp:lastModifiedBy>
  <cp:revision>15</cp:revision>
  <dcterms:created xsi:type="dcterms:W3CDTF">2019-10-31T17:48:27Z</dcterms:created>
  <dcterms:modified xsi:type="dcterms:W3CDTF">2020-09-28T19:48:41Z</dcterms:modified>
</cp:coreProperties>
</file>