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5" r:id="rId2"/>
    <p:sldId id="260" r:id="rId3"/>
    <p:sldId id="258" r:id="rId4"/>
    <p:sldId id="259" r:id="rId5"/>
    <p:sldId id="265" r:id="rId6"/>
    <p:sldId id="261" r:id="rId7"/>
    <p:sldId id="262" r:id="rId8"/>
    <p:sldId id="263" r:id="rId9"/>
    <p:sldId id="268" r:id="rId10"/>
    <p:sldId id="274" r:id="rId11"/>
    <p:sldId id="276" r:id="rId12"/>
    <p:sldId id="278" r:id="rId13"/>
    <p:sldId id="282" r:id="rId14"/>
    <p:sldId id="281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585" autoAdjust="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966E5-D6D6-47E0-A402-222F28993785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B67B0-F0D6-4B0E-8968-74ADACD2CBB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B67B0-F0D6-4B0E-8968-74ADACD2CBB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B67B0-F0D6-4B0E-8968-74ADACD2CBBB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av1\Desktop\&#1051;&#1054;&#1043;&#1054;&#1055;&#1045;&#1044;&#1048;&#1071;\&#1041;&#1083;&#1086;&#1082;&#1072;&#1076;&#1072;%20&#1052;&#1040;&#1052;&#1040;\&#1048;&#1086;&#1089;&#1080;&#1092;_&#1050;&#1086;&#1073;&#1079;&#1086;&#1085;_-_&#1071;_&#1083;&#1102;&#1073;&#1083;&#1102;_&#1090;&#1077;&#1073;&#1103;,_&#1078;&#1080;&#1079;&#1085;&#1100;_(-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av1\Desktop\&#1051;&#1054;&#1043;&#1054;&#1055;&#1045;&#1044;&#1048;&#1071;\&#1041;&#1083;&#1086;&#1082;&#1072;&#1076;&#1072;%20&#1052;&#1040;&#1052;&#1040;\&#1083;&#1077;&#1074;&#1080;&#1090;&#1072;&#1085;%20(mp3cut.ru).mp3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av1\Desktop\&#1051;&#1054;&#1043;&#1054;&#1055;&#1045;&#1044;&#1048;&#1071;\&#1041;&#1083;&#1086;&#1082;&#1072;&#1076;&#1072;%20&#1052;&#1040;&#1052;&#1040;\&#1083;&#1077;&#1085;&#1080;&#1085;&#1075;&#1088;&#1072;&#1076;&#1082;&#1080;.mp3" TargetMode="Externa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av1\Desktop\&#1082;&#1086;&#1085;&#1082;&#1091;&#1088;&#1089;%20%20&#1057;&#1080;&#1085;&#1103;&#1103;%20&#1087;&#1090;&#1080;&#1094;&#1072;\&#1087;&#1088;&#1077;&#1079;&#1077;&#1085;&#1090;&#1072;&#1094;&#1080;&#1103;\&#1076;&#1077;&#1085;&#1100;%20&#1087;&#1086;&#1073;&#1077;&#1076;&#1099;.mp3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av1\Desktop\&#1051;&#1054;&#1043;&#1054;&#1055;&#1045;&#1044;&#1048;&#1071;\&#1041;&#1083;&#1086;&#1082;&#1072;&#1076;&#1072;%20&#1052;&#1040;&#1052;&#1040;\&#1074;&#1089;&#1090;&#1072;&#1074;&#1072;&#1081;%20&#1089;&#1090;&#1088;&#1072;&#1085;&#1072;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ера\Desktop\Блокада Фото\9may_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0568" y="0"/>
            <a:ext cx="976335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flipH="1">
            <a:off x="2357422" y="332656"/>
            <a:ext cx="678657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 </a:t>
            </a:r>
            <a:r>
              <a:rPr lang="ru-RU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78</a:t>
            </a:r>
            <a:r>
              <a:rPr lang="ru-RU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dirty="0" err="1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летию</a:t>
            </a:r>
            <a:r>
              <a:rPr lang="ru-RU" dirty="0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Великой Победы</a:t>
            </a:r>
          </a:p>
          <a:p>
            <a:endParaRPr lang="ru-RU" sz="3200" dirty="0" smtClean="0">
              <a:ln w="18415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3200" dirty="0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«Всею жизнью своею они защищали тебя, Ленинград…»</a:t>
            </a:r>
          </a:p>
          <a:p>
            <a:endParaRPr lang="ru-RU" sz="4400" dirty="0" smtClean="0">
              <a:ln w="18415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4400" dirty="0" smtClean="0">
              <a:ln w="18415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4400" dirty="0" smtClean="0">
              <a:ln w="18415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r>
              <a:rPr lang="ru-RU" sz="2400" i="1" dirty="0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Посвящается моей маме  </a:t>
            </a:r>
          </a:p>
          <a:p>
            <a:pPr algn="r"/>
            <a:r>
              <a:rPr lang="ru-RU" sz="2400" i="1" dirty="0" err="1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Целаковой</a:t>
            </a:r>
            <a:r>
              <a:rPr lang="ru-RU" sz="2400" i="1" dirty="0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Лидии </a:t>
            </a:r>
            <a:r>
              <a:rPr lang="ru-RU" sz="2400" i="1" dirty="0" err="1" smtClean="0">
                <a:ln w="18415" cmpd="sng">
                  <a:solidFill>
                    <a:schemeClr val="accent6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Арсентьевне</a:t>
            </a:r>
            <a:endParaRPr lang="ru-RU" sz="2400" i="1" dirty="0" smtClean="0">
              <a:ln w="18415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4400" dirty="0" smtClean="0">
              <a:ln w="18415" cmpd="sng">
                <a:solidFill>
                  <a:schemeClr val="accent6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Иосиф_Кобзон_-_Я_люблю_тебя,_жизнь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ера\Desktop\Блокада Фото\mini_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714752"/>
            <a:ext cx="4429125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Вера\Desktop\Блокада Фото\Артобстре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0"/>
            <a:ext cx="4357686" cy="3300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Вера\Desktop\Блокада Фото\mini_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214686"/>
            <a:ext cx="4362656" cy="3643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Вера\Desktop\Блокада Фото\1275683338_na-nevu-za-vodoj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1"/>
            <a:ext cx="4429125" cy="3714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Вера\Desktop\Блокада Фото\z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3095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C:\Users\Вера\Desktop\Блокада Фото\KMO_109032_00416_1_t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910942"/>
            <a:ext cx="3929090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43438" y="357166"/>
            <a:ext cx="45005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 где-то на Ладоге, в белом просторе</a:t>
            </a:r>
          </a:p>
          <a:p>
            <a:r>
              <a:rPr lang="ru-RU" b="1" dirty="0" smtClean="0"/>
              <a:t>От бомб и мороза взрываются льдины,</a:t>
            </a:r>
          </a:p>
          <a:p>
            <a:r>
              <a:rPr lang="ru-RU" b="1" dirty="0" smtClean="0"/>
              <a:t>И воют моторы, и стонут моторы,</a:t>
            </a:r>
          </a:p>
          <a:p>
            <a:r>
              <a:rPr lang="ru-RU" b="1" dirty="0" smtClean="0"/>
              <a:t>И тянут груженые хлебом машины…</a:t>
            </a:r>
          </a:p>
          <a:p>
            <a:r>
              <a:rPr lang="ru-RU" b="1" dirty="0" smtClean="0"/>
              <a:t>                                                        А. Молчанов</a:t>
            </a:r>
            <a:endParaRPr lang="ru-RU" b="1" dirty="0"/>
          </a:p>
        </p:txBody>
      </p:sp>
      <p:pic>
        <p:nvPicPr>
          <p:cNvPr id="5" name="Picture 5" descr="C:\Users\Вера\Desktop\Блокада Фото\blokad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9758" y="2143092"/>
            <a:ext cx="3274242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 rot="9631418" flipV="1">
            <a:off x="-39172" y="5415531"/>
            <a:ext cx="5891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Баллада о куске хлеба…</a:t>
            </a:r>
            <a:endParaRPr lang="ru-RU" sz="36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ера\Desktop\Блокада Фото\0023-023-V-gorod-vezli-prodo-volstvie-a-obratno-starikov-i-golodnykh-detej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8096251" cy="6072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4297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Дорога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жизни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Вера\Desktop\Блокада Фото\repphoto_7834_470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3214686"/>
            <a:ext cx="5413384" cy="360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Вера\Desktop\Блокада Фото\56336137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6279" y="0"/>
            <a:ext cx="6767721" cy="3643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071606" y="3786190"/>
            <a:ext cx="7072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Пискаревское мемориальное кладбище</a:t>
            </a:r>
            <a:endParaRPr lang="ru-RU" sz="2800" b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6" name="левитан (mp3cut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5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Вера\Pictures\Жител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2831">
            <a:off x="5643570" y="400430"/>
            <a:ext cx="2286016" cy="20527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85720" y="142852"/>
            <a:ext cx="450059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Целакова Лидия </a:t>
            </a:r>
            <a:r>
              <a:rPr lang="ru-RU" sz="2400" b="1" dirty="0" err="1" smtClean="0"/>
              <a:t>Арсентьевна</a:t>
            </a:r>
            <a:endParaRPr lang="ru-RU" sz="2400" b="1" dirty="0" smtClean="0"/>
          </a:p>
          <a:p>
            <a:r>
              <a:rPr lang="ru-RU" i="1" dirty="0" smtClean="0"/>
              <a:t>30.03.1931г. – 20.02.2014г.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1285860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Ветеран ВОВ</a:t>
            </a:r>
          </a:p>
          <a:p>
            <a:r>
              <a:rPr lang="ru-RU" sz="2400" u="sng" dirty="0" smtClean="0"/>
              <a:t>Награждена:</a:t>
            </a:r>
            <a:r>
              <a:rPr lang="ru-RU" sz="2400" dirty="0" smtClean="0"/>
              <a:t>  </a:t>
            </a:r>
            <a:r>
              <a:rPr lang="ru-RU" sz="2400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Знаком «Жителю  блокадного Ленинграда»</a:t>
            </a:r>
            <a:endParaRPr lang="ru-RU" sz="2400" b="1" dirty="0" smtClean="0">
              <a:ln w="1905"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6216" y="2857496"/>
            <a:ext cx="485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Медалью </a:t>
            </a:r>
          </a:p>
          <a:p>
            <a:r>
              <a:rPr lang="ru-RU" sz="2400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«За доблестный труд в Великой Отечественной войне 1941-1945 гг.»</a:t>
            </a:r>
            <a:endParaRPr lang="ru-RU" sz="2400" b="1" dirty="0">
              <a:ln w="1905">
                <a:solidFill>
                  <a:schemeClr val="accent6">
                    <a:lumMod val="7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5216926"/>
            <a:ext cx="4286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Медалью </a:t>
            </a:r>
          </a:p>
          <a:p>
            <a:r>
              <a:rPr lang="ru-RU" sz="2400" b="1" dirty="0" smtClean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 честь 70-летия полного освобождения Ленинграда от фашистской блокады»</a:t>
            </a:r>
            <a:endParaRPr lang="ru-RU" sz="2400" b="1" dirty="0">
              <a:ln w="1905">
                <a:solidFill>
                  <a:schemeClr val="accent6">
                    <a:lumMod val="75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Вера\Desktop\Блокада Фото\медаль за добл тру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756758"/>
            <a:ext cx="2071702" cy="23867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C:\Users\Вера\Desktop\Блокада Фото\медаль 70летие ос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74952">
            <a:off x="6166531" y="4513127"/>
            <a:ext cx="2286016" cy="20907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ленинград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10" name="Picture 2" descr="C:\Users\Вера\Desktop\Блокада Фото\медаль за добл тру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780928"/>
            <a:ext cx="2071702" cy="23867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 showWhenStopped="0">
                <p:cTn id="4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6314" y="500042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«</a:t>
            </a:r>
            <a:r>
              <a:rPr lang="ru-RU" sz="2400" b="1" i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cs typeface="Times New Roman" pitchFamily="18" charset="0"/>
              </a:rPr>
              <a:t>Всею</a:t>
            </a:r>
            <a:r>
              <a:rPr lang="ru-RU" sz="2400" b="1" i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 жизнью своею они защищали тебя, Ленинград…»</a:t>
            </a:r>
          </a:p>
          <a:p>
            <a:pPr algn="r"/>
            <a:r>
              <a:rPr lang="ru-RU" sz="2400" b="1" i="1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Times New Roman" pitchFamily="18" charset="0"/>
              </a:rPr>
              <a:t>О.Берггольц</a:t>
            </a:r>
            <a:endParaRPr lang="ru-RU" sz="2400" b="1" i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cs typeface="Times New Roman" pitchFamily="18" charset="0"/>
            </a:endParaRPr>
          </a:p>
        </p:txBody>
      </p:sp>
      <p:pic>
        <p:nvPicPr>
          <p:cNvPr id="5" name="Рисунок 4" descr="photoramki-onl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57165"/>
            <a:ext cx="4214842" cy="6290809"/>
          </a:xfrm>
          <a:prstGeom prst="rect">
            <a:avLst/>
          </a:prstGeom>
        </p:spPr>
      </p:pic>
      <p:pic>
        <p:nvPicPr>
          <p:cNvPr id="6" name="день побе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ра\Desktop\Блокада Фото\Обелиск городу-Герою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24314"/>
            <a:ext cx="8501090" cy="569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76714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/>
              <a:t>Обелиск«Городу-Герою Ленинграду»</a:t>
            </a:r>
            <a:endParaRPr lang="ru-RU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85725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Петербург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Ленинград</a:t>
            </a:r>
          </a:p>
          <a:p>
            <a:endParaRPr lang="ru-RU" sz="4400" dirty="0" smtClean="0"/>
          </a:p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Санкт-Петербург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C:\Users\Вера\Desktop\Блокада Фото\Medniy-vsad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2757" y="1571612"/>
            <a:ext cx="4125523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71472" y="2214554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Петроград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ера\Desktop\Блокада Фото\i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988253"/>
            <a:ext cx="4212108" cy="3441143"/>
          </a:xfrm>
          <a:prstGeom prst="rect">
            <a:avLst/>
          </a:prstGeom>
          <a:noFill/>
        </p:spPr>
      </p:pic>
      <p:pic>
        <p:nvPicPr>
          <p:cNvPr id="3" name="Picture 2" descr="C:\Users\Вера\Desktop\Блокада Фото\ofwuj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5072098" cy="3043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Вера\Desktop\Блокада Фото\исааки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14290"/>
            <a:ext cx="4746431" cy="3223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Вера\Desktop\Блокада Фото\зимни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57232"/>
            <a:ext cx="4857749" cy="1593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1571" y="568091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Times New Roman" pitchFamily="18" charset="0"/>
              </a:rPr>
              <a:t>Начало войны</a:t>
            </a:r>
            <a:endParaRPr lang="ru-RU" sz="3600" b="1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800043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22 июня 1941 года - </a:t>
            </a:r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вероломное нападение гитлеровской Германии на СССР. В Ленинграде введено военное положение.</a:t>
            </a:r>
            <a:endParaRPr lang="ru-RU" sz="2400" b="1" spc="50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3669573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22 августа 1941</a:t>
            </a:r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года - </a:t>
            </a: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прервано железнодорожное сообщение со страной. В город пришел последний поезд.</a:t>
            </a:r>
            <a:endParaRPr lang="ru-RU" sz="2400" spc="50" dirty="0">
              <a:ln w="10541" cmpd="sng">
                <a:solidFill>
                  <a:schemeClr val="tx1"/>
                </a:solidFill>
                <a:prstDash val="solid"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5324789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 сентября 1941 года </a:t>
            </a: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замкнулось кольцо блокады</a:t>
            </a:r>
            <a:r>
              <a:rPr lang="ru-RU" sz="2400" b="1" dirty="0" smtClean="0">
                <a:ln w="10541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</a:t>
            </a:r>
            <a:endParaRPr lang="ru-RU" sz="2400" spc="50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вставай стра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Вера\Desktop\Блокада Фото\труб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5182" y="0"/>
            <a:ext cx="4138818" cy="5748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571480"/>
            <a:ext cx="7428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900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дней, </a:t>
            </a:r>
            <a:r>
              <a:rPr lang="ru-RU" sz="5400" b="1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900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ночей…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0" name="Picture 2" descr="C:\Users\Вера\Desktop\Блокада Фото\еж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2571744"/>
            <a:ext cx="5376835" cy="4032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Героическая  оборона Ленинграда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ера\Desktop\Блокада Фото\Обор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7189"/>
            <a:ext cx="4429124" cy="2312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Вера\Pictures\Оборон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857628"/>
            <a:ext cx="4857751" cy="3000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Вера\Desktop\Блокада Фото\0003-003-Deti-v-tylu-vmesto-ottsov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87891"/>
            <a:ext cx="4071934" cy="3070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Вера\Pictures\Аэростат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1428736"/>
            <a:ext cx="507206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Спасение памятников Ленинграда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Вера\Desktop\Блокада Фото\0_54312_61339925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908" y="1357298"/>
            <a:ext cx="4286248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Вера\Pictures\94b377a070235a6bce28a58734cb52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90" y="857232"/>
            <a:ext cx="503007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Вера\Pictures\Укрытие памятнико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4" y="3874098"/>
            <a:ext cx="4429124" cy="2841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715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Город без воды, тепла, света,</a:t>
            </a:r>
          </a:p>
          <a:p>
            <a:r>
              <a:rPr lang="ru-RU" sz="2800" dirty="0" smtClean="0"/>
              <a:t> продовольствия.</a:t>
            </a:r>
          </a:p>
          <a:p>
            <a:r>
              <a:rPr lang="ru-RU" sz="2800" dirty="0" smtClean="0"/>
              <a:t> Не работает транспорт. </a:t>
            </a:r>
            <a:endParaRPr lang="ru-RU" sz="2800" dirty="0"/>
          </a:p>
        </p:txBody>
      </p:sp>
      <p:pic>
        <p:nvPicPr>
          <p:cNvPr id="1026" name="Picture 2" descr="C:\Users\Вера\Pictures\Трамв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214686"/>
            <a:ext cx="5643570" cy="3551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Вера\Pictures\За вод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1714488"/>
            <a:ext cx="4323150" cy="4000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Вера\Pictures\Карточ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57191"/>
            <a:ext cx="3857651" cy="2928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204</Words>
  <Application>Microsoft Office PowerPoint</Application>
  <PresentationFormat>Экран (4:3)</PresentationFormat>
  <Paragraphs>47</Paragraphs>
  <Slides>15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Zav1</cp:lastModifiedBy>
  <cp:revision>119</cp:revision>
  <dcterms:created xsi:type="dcterms:W3CDTF">2015-04-26T06:14:12Z</dcterms:created>
  <dcterms:modified xsi:type="dcterms:W3CDTF">2023-05-30T10:40:35Z</dcterms:modified>
</cp:coreProperties>
</file>