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6" r:id="rId2"/>
    <p:sldId id="270" r:id="rId3"/>
    <p:sldId id="258" r:id="rId4"/>
    <p:sldId id="267" r:id="rId5"/>
    <p:sldId id="262" r:id="rId6"/>
    <p:sldId id="264" r:id="rId7"/>
    <p:sldId id="265" r:id="rId8"/>
    <p:sldId id="263" r:id="rId9"/>
    <p:sldId id="269" r:id="rId10"/>
    <p:sldId id="268" r:id="rId11"/>
    <p:sldId id="257" r:id="rId12"/>
    <p:sldId id="261" r:id="rId13"/>
    <p:sldId id="273" r:id="rId14"/>
    <p:sldId id="260" r:id="rId15"/>
    <p:sldId id="271" r:id="rId16"/>
    <p:sldId id="272" r:id="rId17"/>
    <p:sldId id="278" r:id="rId18"/>
    <p:sldId id="280" r:id="rId19"/>
    <p:sldId id="277" r:id="rId20"/>
  </p:sldIdLst>
  <p:sldSz cx="9144000" cy="6858000" type="screen4x3"/>
  <p:notesSz cx="6888163" cy="96774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4EC90-548F-45E9-AE82-5E35E10DD751}" type="datetimeFigureOut">
              <a:rPr lang="ru-RU"/>
              <a:pPr>
                <a:defRPr/>
              </a:pPr>
              <a:t>20.06.2017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FA30C-0065-47DA-9924-7B35BABA2E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2208213" y="1331913"/>
            <a:ext cx="6481762" cy="144462"/>
            <a:chOff x="2214546" y="1427612"/>
            <a:chExt cx="6482858" cy="144000"/>
          </a:xfrm>
        </p:grpSpPr>
        <p:sp>
          <p:nvSpPr>
            <p:cNvPr id="5" name="Chevron 7"/>
            <p:cNvSpPr/>
            <p:nvPr userDrawn="1"/>
          </p:nvSpPr>
          <p:spPr>
            <a:xfrm flipH="1">
              <a:off x="8643420" y="1427612"/>
              <a:ext cx="53984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Rectangle 8"/>
            <p:cNvSpPr/>
            <p:nvPr userDrawn="1"/>
          </p:nvSpPr>
          <p:spPr>
            <a:xfrm>
              <a:off x="2214546" y="1490909"/>
              <a:ext cx="6428874" cy="174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0D426-FA7D-4B20-9132-F2E7DD51E70C}" type="datetimeFigureOut">
              <a:rPr lang="ru-RU"/>
              <a:pPr>
                <a:defRPr/>
              </a:pPr>
              <a:t>20.06.2017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69639-F25B-4054-AA1A-239DB952D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794C8-1C85-4A98-9F36-2110DD3C1523}" type="datetimeFigureOut">
              <a:rPr lang="ru-RU"/>
              <a:pPr>
                <a:defRPr/>
              </a:pPr>
              <a:t>20.06.2017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2D71E-0B47-408C-BEBB-C78162759D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2208213" y="1331913"/>
            <a:ext cx="6481762" cy="144462"/>
            <a:chOff x="2214546" y="1427612"/>
            <a:chExt cx="6482858" cy="144000"/>
          </a:xfrm>
        </p:grpSpPr>
        <p:sp>
          <p:nvSpPr>
            <p:cNvPr id="5" name="Chevron 9"/>
            <p:cNvSpPr/>
            <p:nvPr userDrawn="1"/>
          </p:nvSpPr>
          <p:spPr>
            <a:xfrm flipH="1">
              <a:off x="8643420" y="1427612"/>
              <a:ext cx="53984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Rectangle 22"/>
            <p:cNvSpPr/>
            <p:nvPr userDrawn="1"/>
          </p:nvSpPr>
          <p:spPr>
            <a:xfrm>
              <a:off x="2214546" y="1490909"/>
              <a:ext cx="6428874" cy="174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48EB4-D9B7-4138-92E8-CF42ADA43B2B}" type="datetimeFigureOut">
              <a:rPr lang="ru-RU"/>
              <a:pPr>
                <a:defRPr/>
              </a:pPr>
              <a:t>20.06.2017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C5F39-4871-4303-9112-725300AF8D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DB813-AEA0-4664-9AE4-DC18989477E6}" type="datetimeFigureOut">
              <a:rPr lang="ru-RU"/>
              <a:pPr>
                <a:defRPr/>
              </a:pPr>
              <a:t>20.06.2017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4813F-84F3-4B58-AC45-89FA078E1D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2208213" y="1331913"/>
            <a:ext cx="6481762" cy="144462"/>
            <a:chOff x="2214546" y="1427612"/>
            <a:chExt cx="6482858" cy="144000"/>
          </a:xfrm>
        </p:grpSpPr>
        <p:sp>
          <p:nvSpPr>
            <p:cNvPr id="6" name="Chevron 8"/>
            <p:cNvSpPr/>
            <p:nvPr userDrawn="1"/>
          </p:nvSpPr>
          <p:spPr>
            <a:xfrm flipH="1">
              <a:off x="8643420" y="1427612"/>
              <a:ext cx="53984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Rectangle 9"/>
            <p:cNvSpPr/>
            <p:nvPr userDrawn="1"/>
          </p:nvSpPr>
          <p:spPr>
            <a:xfrm>
              <a:off x="2214546" y="1490909"/>
              <a:ext cx="6428874" cy="174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7AE05-4AC2-46D7-AF1D-F3CB31446B69}" type="datetimeFigureOut">
              <a:rPr lang="ru-RU"/>
              <a:pPr>
                <a:defRPr/>
              </a:pPr>
              <a:t>20.06.2017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849BD-4748-4D68-92DA-C7A7E14F2B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2208213" y="1331913"/>
            <a:ext cx="6481762" cy="144462"/>
            <a:chOff x="2214546" y="1427612"/>
            <a:chExt cx="6482858" cy="144000"/>
          </a:xfrm>
        </p:grpSpPr>
        <p:sp>
          <p:nvSpPr>
            <p:cNvPr id="8" name="Chevron 10"/>
            <p:cNvSpPr/>
            <p:nvPr userDrawn="1"/>
          </p:nvSpPr>
          <p:spPr>
            <a:xfrm flipH="1">
              <a:off x="8643420" y="1427612"/>
              <a:ext cx="53984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11"/>
            <p:cNvSpPr/>
            <p:nvPr userDrawn="1"/>
          </p:nvSpPr>
          <p:spPr>
            <a:xfrm>
              <a:off x="2214546" y="1490909"/>
              <a:ext cx="6428874" cy="174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77826-F4DF-4BE6-80DD-A18785A0BAC5}" type="datetimeFigureOut">
              <a:rPr lang="ru-RU"/>
              <a:pPr>
                <a:defRPr/>
              </a:pPr>
              <a:t>20.06.2017</a:t>
            </a:fld>
            <a:endParaRPr lang="ru-RU"/>
          </a:p>
        </p:txBody>
      </p:sp>
      <p:sp>
        <p:nvSpPr>
          <p:cNvPr id="1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5CE44-AD07-49EA-82B1-BD6214808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2208213" y="1331913"/>
            <a:ext cx="6481762" cy="144462"/>
            <a:chOff x="2214546" y="1427612"/>
            <a:chExt cx="6482858" cy="144000"/>
          </a:xfrm>
        </p:grpSpPr>
        <p:sp>
          <p:nvSpPr>
            <p:cNvPr id="4" name="Chevron 6"/>
            <p:cNvSpPr/>
            <p:nvPr userDrawn="1"/>
          </p:nvSpPr>
          <p:spPr>
            <a:xfrm flipH="1">
              <a:off x="8643420" y="1427612"/>
              <a:ext cx="53984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Rectangle 7"/>
            <p:cNvSpPr/>
            <p:nvPr userDrawn="1"/>
          </p:nvSpPr>
          <p:spPr>
            <a:xfrm>
              <a:off x="2214546" y="1490909"/>
              <a:ext cx="6428874" cy="174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76F4D-5963-4178-89FD-726265C4107D}" type="datetimeFigureOut">
              <a:rPr lang="ru-RU"/>
              <a:pPr>
                <a:defRPr/>
              </a:pPr>
              <a:t>20.06.2017</a:t>
            </a:fld>
            <a:endParaRPr lang="ru-RU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9C8EC-50F4-429F-B7A6-E8DC24ED5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7243F-4914-45C0-BDFB-F1CA06A4582A}" type="datetimeFigureOut">
              <a:rPr lang="ru-RU"/>
              <a:pPr>
                <a:defRPr/>
              </a:pPr>
              <a:t>20.06.2017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5651C-110D-4761-9D6E-C51E780C29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/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C3383-2075-4C08-96E3-8BEEA3C0D62B}" type="datetimeFigureOut">
              <a:rPr lang="ru-RU"/>
              <a:pPr>
                <a:defRPr/>
              </a:pPr>
              <a:t>20.06.2017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E21C7-AD10-4D27-A35E-C4BF21AB63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/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48077-AD5C-4F1C-9D6E-F5365A70D1D5}" type="datetimeFigureOut">
              <a:rPr lang="ru-RU"/>
              <a:pPr>
                <a:defRPr/>
              </a:pPr>
              <a:t>20.06.2017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52C8B-D2B5-49A7-8683-CF6BBDBE9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 cstate="email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27" name="Group 17"/>
          <p:cNvGrpSpPr>
            <a:grpSpLocks/>
          </p:cNvGrpSpPr>
          <p:nvPr/>
        </p:nvGrpSpPr>
        <p:grpSpPr bwMode="auto">
          <a:xfrm>
            <a:off x="0" y="6570663"/>
            <a:ext cx="9144000" cy="287337"/>
            <a:chOff x="0" y="6353387"/>
            <a:chExt cx="9144000" cy="361763"/>
          </a:xfrm>
        </p:grpSpPr>
        <p:grpSp>
          <p:nvGrpSpPr>
            <p:cNvPr id="1033" name="Group 16"/>
            <p:cNvGrpSpPr>
              <a:grpSpLocks/>
            </p:cNvGrpSpPr>
            <p:nvPr/>
          </p:nvGrpSpPr>
          <p:grpSpPr bwMode="auto"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1034" name="Group 15"/>
            <p:cNvGrpSpPr>
              <a:grpSpLocks/>
            </p:cNvGrpSpPr>
            <p:nvPr/>
          </p:nvGrpSpPr>
          <p:grpSpPr bwMode="auto"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63" y="6355385"/>
                <a:ext cx="249237" cy="359765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763" y="6355385"/>
                <a:ext cx="249237" cy="359765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763" y="6355385"/>
                <a:ext cx="249237" cy="359765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663"/>
            <a:ext cx="1643063" cy="287337"/>
          </a:xfrm>
          <a:prstGeom prst="rect">
            <a:avLst/>
          </a:prstGeom>
        </p:spPr>
        <p:txBody>
          <a:bodyPr vert="horz" rtlCol="0" anchor="ctr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5FAB50C-5FD8-4E2B-91D0-48331C22896B}" type="datetimeFigureOut">
              <a:rPr lang="ru-RU"/>
              <a:pPr>
                <a:defRPr/>
              </a:pPr>
              <a:t>20.06.2017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63" y="6570663"/>
            <a:ext cx="4214812" cy="287337"/>
          </a:xfrm>
          <a:prstGeom prst="rect">
            <a:avLst/>
          </a:prstGeom>
        </p:spPr>
        <p:txBody>
          <a:bodyPr vert="horz" rtlCol="0" anchor="ctr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8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00" y="6570663"/>
            <a:ext cx="571500" cy="287337"/>
          </a:xfrm>
          <a:prstGeom prst="rect">
            <a:avLst/>
          </a:prstGeom>
        </p:spPr>
        <p:txBody>
          <a:bodyPr vert="horz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5669BE8-2515-4B7E-84E3-A8A4D0A5FF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49" r:id="rId7"/>
    <p:sldLayoutId id="2147483748" r:id="rId8"/>
    <p:sldLayoutId id="2147483756" r:id="rId9"/>
    <p:sldLayoutId id="2147483757" r:id="rId10"/>
    <p:sldLayoutId id="214748374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Book Antiqua" pitchFamily="18" charset="0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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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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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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pic>
        <p:nvPicPr>
          <p:cNvPr id="6" name="Рисунок 5" descr="GCRR-Blokada-Dvortzov.jpg"/>
          <p:cNvPicPr/>
          <p:nvPr/>
        </p:nvPicPr>
        <p:blipFill>
          <a:blip r:embed="rId2" cstate="print"/>
          <a:srcRect l="5790" r="2112" b="14189"/>
          <a:stretch>
            <a:fillRect/>
          </a:stretch>
        </p:blipFill>
        <p:spPr>
          <a:xfrm>
            <a:off x="285720" y="142852"/>
            <a:ext cx="8572560" cy="6500834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pic>
        <p:nvPicPr>
          <p:cNvPr id="6" name="Рисунок 5" descr="GCRR-Blokada-Dvortzov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50"/>
            <a:ext cx="8507443" cy="6286522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CRR-Blokada-Dvortz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57188"/>
            <a:ext cx="8656668" cy="6063026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4451350" y="273050"/>
            <a:ext cx="241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90488" algn="l"/>
                <a:tab pos="3240088" algn="ctr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.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pic>
        <p:nvPicPr>
          <p:cNvPr id="7" name="Рисунок 6" descr="Москва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5721" y="285750"/>
            <a:ext cx="8413780" cy="6143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pic>
        <p:nvPicPr>
          <p:cNvPr id="7" name="Рисунок 6" descr="1181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7159" y="285750"/>
            <a:ext cx="8215342" cy="6286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pic>
        <p:nvPicPr>
          <p:cNvPr id="6" name="Рисунок 5" descr="D:\Дни воинской славы\Курская битва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50"/>
            <a:ext cx="8572530" cy="6286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pic>
        <p:nvPicPr>
          <p:cNvPr id="7" name="Рисунок 6" descr="GCRR-Blokada-Dvortzov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4283" y="285750"/>
            <a:ext cx="8651906" cy="6286522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pic>
        <p:nvPicPr>
          <p:cNvPr id="6" name="Рисунок 5" descr="GCRR-Blokada-Dvortzov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5720" y="357188"/>
            <a:ext cx="8429655" cy="6143646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21609-23 fevrala1.jpg"/>
          <p:cNvPicPr>
            <a:picLocks noChangeAspect="1"/>
          </p:cNvPicPr>
          <p:nvPr/>
        </p:nvPicPr>
        <p:blipFill>
          <a:blip r:embed="rId2" cstate="email">
            <a:lum bright="40000" contrast="-40000"/>
          </a:blip>
          <a:stretch>
            <a:fillRect/>
          </a:stretch>
        </p:blipFill>
        <p:spPr>
          <a:xfrm>
            <a:off x="1071539" y="785794"/>
            <a:ext cx="7256596" cy="510649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71612"/>
            <a:ext cx="7772400" cy="200026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smtClean="0"/>
              <a:t>Дни воинской славы России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357688"/>
            <a:ext cx="9144000" cy="2143125"/>
          </a:xfrm>
        </p:spPr>
        <p:txBody>
          <a:bodyPr rtlCol="0">
            <a:normAutofit fontScale="925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tx1"/>
                </a:solidFill>
              </a:rPr>
              <a:t>История России богата знаменательными событиями. Во все века героизм, мужество воинов России, мощь и слава русского оружия были неотъемлемой частью величия Российского государства…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 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41076298_orden_www.mir-grez.rures.jpg"/>
          <p:cNvPicPr>
            <a:picLocks noChangeAspect="1"/>
          </p:cNvPicPr>
          <p:nvPr/>
        </p:nvPicPr>
        <p:blipFill>
          <a:blip r:embed="rId2" cstate="email">
            <a:lum bright="40000" contrast="-40000"/>
          </a:blip>
          <a:srcRect/>
          <a:stretch>
            <a:fillRect/>
          </a:stretch>
        </p:blipFill>
        <p:spPr>
          <a:xfrm rot="16200000">
            <a:off x="3261349" y="3096577"/>
            <a:ext cx="3004820" cy="3526790"/>
          </a:xfrm>
          <a:prstGeom prst="rect">
            <a:avLst/>
          </a:prstGeom>
          <a:effectLst>
            <a:softEdge rad="317500"/>
          </a:effec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6357957"/>
          <a:ext cx="8143932" cy="500042"/>
        </p:xfrm>
        <a:graphic>
          <a:graphicData uri="http://schemas.openxmlformats.org/drawingml/2006/table">
            <a:tbl>
              <a:tblPr/>
              <a:tblGrid>
                <a:gridCol w="4071697"/>
                <a:gridCol w="4072235"/>
              </a:tblGrid>
              <a:tr h="500042">
                <a:tc>
                  <a:txBody>
                    <a:bodyPr/>
                    <a:lstStyle/>
                    <a:p>
                      <a:pPr indent="226695">
                        <a:tabLst>
                          <a:tab pos="90170" algn="l"/>
                          <a:tab pos="3239770" algn="ctr"/>
                        </a:tabLst>
                      </a:pPr>
                      <a:r>
                        <a:rPr lang="ru-RU" sz="1400" dirty="0">
                          <a:latin typeface="Times New Roman"/>
                        </a:rPr>
                        <a:t>Президент Российской Федерации Б.Ельцин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3690" marR="4369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26695" algn="r">
                        <a:tabLst>
                          <a:tab pos="90170" algn="l"/>
                          <a:tab pos="3239770" algn="ctr"/>
                        </a:tabLst>
                      </a:pPr>
                      <a:r>
                        <a:rPr lang="ru-RU" sz="1400" dirty="0">
                          <a:latin typeface="Times New Roman"/>
                        </a:rPr>
                        <a:t>Москва, Кремль 13 марта 1995 года N 32-ФЗ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3690" marR="4369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270" name="Rectangle 2"/>
          <p:cNvSpPr>
            <a:spLocks noChangeArrowheads="1"/>
          </p:cNvSpPr>
          <p:nvPr/>
        </p:nvSpPr>
        <p:spPr bwMode="auto">
          <a:xfrm>
            <a:off x="285750" y="203201"/>
            <a:ext cx="8715406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tabLst>
                <a:tab pos="90488" algn="l"/>
                <a:tab pos="3240088" algn="ctr"/>
              </a:tabLs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 федерального закона</a:t>
            </a:r>
            <a:endParaRPr lang="ru-RU" sz="1100" dirty="0"/>
          </a:p>
          <a:p>
            <a:pPr algn="ctr" eaLnBrk="0" hangingPunct="0">
              <a:tabLst>
                <a:tab pos="90488" algn="l"/>
                <a:tab pos="3240088" algn="ctr"/>
              </a:tabLs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"О днях воинской славы и памятных датах России"</a:t>
            </a:r>
            <a:endParaRPr lang="ru-RU" sz="1100" dirty="0"/>
          </a:p>
          <a:p>
            <a:pPr algn="r" eaLnBrk="0" hangingPunct="0">
              <a:tabLst>
                <a:tab pos="90488" algn="l"/>
                <a:tab pos="3240088" algn="ctr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(с изменениями на 28 февраля 2007 года)</a:t>
            </a:r>
            <a:endParaRPr lang="ru-RU" sz="1100" dirty="0"/>
          </a:p>
          <a:p>
            <a:pPr algn="r" eaLnBrk="0" hangingPunct="0">
              <a:tabLst>
                <a:tab pos="90488" algn="l"/>
                <a:tab pos="3240088" algn="ctr"/>
              </a:tabLst>
            </a:pP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Принят</a:t>
            </a:r>
            <a:endParaRPr lang="ru-RU" sz="1100" dirty="0"/>
          </a:p>
          <a:p>
            <a:pPr algn="r" eaLnBrk="0" hangingPunct="0">
              <a:tabLst>
                <a:tab pos="90488" algn="l"/>
                <a:tab pos="3240088" algn="ctr"/>
              </a:tabLst>
            </a:pP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Государственной Думой</a:t>
            </a:r>
            <a:endParaRPr lang="ru-RU" sz="1100" dirty="0"/>
          </a:p>
          <a:p>
            <a:pPr algn="r" eaLnBrk="0" hangingPunct="0">
              <a:tabLst>
                <a:tab pos="90488" algn="l"/>
                <a:tab pos="3240088" algn="ctr"/>
              </a:tabLst>
            </a:pP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10 февраля 1995 года</a:t>
            </a:r>
            <a:endParaRPr lang="ru-RU" sz="1100" dirty="0"/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История России богата знаменательными событиями. Во все века героизм, мужество воинов России, мощь и слава русского оружия были неотъемлемой частью величия Российского государства… Настоящий Федеральный закон устанавливает дни славы русского оружия – дни воинской славы (победные дни) России (далее – дни воинской славы России) в ознаменование славных побед российских войск, которые сыграли решающую роль в истории России…</a:t>
            </a:r>
            <a:endParaRPr lang="ru-RU" sz="1100" dirty="0"/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Статья 1. Дни воинской славы России</a:t>
            </a:r>
            <a:endParaRPr lang="ru-RU" sz="1100" dirty="0"/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Российской Федерации устанавливаются следующие дни воинской славы России:</a:t>
            </a:r>
            <a:endParaRPr lang="ru-RU" sz="1100" dirty="0"/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 апреля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	  День победы русских воинов князя Александра Невского над немецкими рыцарями на Чудском озере (Ледовое побоище, 1242 год);</a:t>
            </a:r>
            <a:endParaRPr lang="ru-RU" sz="1100" dirty="0"/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сентября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	 День победы русских полков во главе с великим князем Дмитрием Донским над монголо-татарскими войсками в Куликовской битве (1380 год);</a:t>
            </a:r>
            <a:endParaRPr lang="ru-RU" sz="1100" dirty="0"/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4 ноября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 День народного единства.</a:t>
            </a:r>
            <a:endParaRPr lang="ru-RU" sz="1100" dirty="0"/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7 ноября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День проведения военного парада на Красной площади в городе Москве в ознаменование двадцать четвертой годовщины Великой Октябрьской социалистической революции (1941 год)</a:t>
            </a:r>
            <a:endParaRPr lang="ru-RU" sz="1100" dirty="0"/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10 июля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	 День победы русской армии под командованием Петра Первого над шведами в Полтавском сражении (1709 год);</a:t>
            </a:r>
            <a:endParaRPr lang="ru-RU" sz="1100" dirty="0"/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9 августа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	  День первой в российской истории морской победы русского флота под командованием Петра Первого над шведами у мыса Гангут (1714 год);</a:t>
            </a:r>
            <a:endParaRPr lang="ru-RU" sz="1200" dirty="0"/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декабря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 	День взятия турецкой крепости Измаил русскими войсками под командованием А.В.Суворова (1790 год);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11 сентября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	 День победы русской эскадры под командованием Ф.Ф.Ушакова над турецкой эскадрой у мыса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Тендра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(1790 год);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8 сентября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	  День Бородинского сражения русской армии под командованием М.И.Кутузова с французской армией (1812 год);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 декабря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	 День победы русской эскадры под командованием П.С.Нахимова над турецкой эскадрой у мыса Синоп (1853 год);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23 февраля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 День защитника Отечества;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5 декабря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-День начала контрнаступления советских войск против немецко-фашистских войск в битве под Москвой (1941год);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 февраля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 День разгрома советскими войсками немецко-фашистских войск в Сталинградской битве (1943 год);</a:t>
            </a:r>
            <a:endParaRPr lang="ru-RU" sz="1100" dirty="0"/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23 августа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 День разгрома советскими войсками немецко-фашистских войск в Курской битве (1943 год);</a:t>
            </a:r>
            <a:endParaRPr lang="ru-RU" sz="1100" dirty="0"/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27 января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 День снятия блокады города Ленинграда (1944 год);</a:t>
            </a:r>
            <a:endParaRPr lang="ru-RU" sz="1100" dirty="0"/>
          </a:p>
          <a:p>
            <a:pPr eaLnBrk="0" hangingPunct="0">
              <a:tabLst>
                <a:tab pos="90488" algn="l"/>
                <a:tab pos="3240088" algn="ctr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9 мая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 День Победы советского народа в Великой Отечественной войне 1941-1945 годов (1945 год)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pic>
        <p:nvPicPr>
          <p:cNvPr id="6" name="Рисунок 5" descr="1210666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4283" y="357188"/>
            <a:ext cx="8715406" cy="60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CRR-Blokada-Dvortz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73050"/>
            <a:ext cx="8358217" cy="6382226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pic>
        <p:nvPicPr>
          <p:cNvPr id="7" name="Рисунок 6" descr="GCRR-Blokada-Dvortzov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50"/>
            <a:ext cx="8569355" cy="6143646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pic>
        <p:nvPicPr>
          <p:cNvPr id="6" name="Рисунок 5" descr="GCRR-Blokada-Dvortzov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50"/>
            <a:ext cx="8572531" cy="6143646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pic>
        <p:nvPicPr>
          <p:cNvPr id="6" name="Рисунок 5" descr="GCRR-Blokada-Dvortzov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50"/>
            <a:ext cx="8501093" cy="6215084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pic>
        <p:nvPicPr>
          <p:cNvPr id="7" name="Рисунок 6" descr="GCRR-Blokada-Dvortzov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50"/>
            <a:ext cx="8572531" cy="6215084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pic>
        <p:nvPicPr>
          <p:cNvPr id="7" name="Рисунок 6" descr="3-ierarhov004.JPG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14282" y="285750"/>
            <a:ext cx="8715406" cy="6215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pic>
        <p:nvPicPr>
          <p:cNvPr id="7" name="Рисунок 6" descr="1258375033_attach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50"/>
            <a:ext cx="8572531" cy="6215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2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Welcome">
      <a:majorFont>
        <a:latin typeface="Book Antiqua"/>
        <a:ea typeface=""/>
        <a:cs typeface=""/>
        <a:font script="Jpan" typeface="ＭＳ Ｐゴシック"/>
        <a:font script="Hang" typeface="돋움"/>
        <a:font script="Hans" typeface="华文中宋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ajorFont>
      <a:min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1551</TotalTime>
  <Words>163</Words>
  <Application>Microsoft Office PowerPoint</Application>
  <PresentationFormat>Экран (4:3)</PresentationFormat>
  <Paragraphs>31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Тема2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Дни воинской славы России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Людмила</cp:lastModifiedBy>
  <cp:revision>43</cp:revision>
  <dcterms:created xsi:type="dcterms:W3CDTF">2010-02-08T15:35:06Z</dcterms:created>
  <dcterms:modified xsi:type="dcterms:W3CDTF">2017-06-21T13:15:22Z</dcterms:modified>
</cp:coreProperties>
</file>