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70" r:id="rId5"/>
    <p:sldId id="257" r:id="rId6"/>
    <p:sldId id="260" r:id="rId7"/>
    <p:sldId id="264" r:id="rId8"/>
    <p:sldId id="261" r:id="rId9"/>
    <p:sldId id="265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7.png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0.png"/><Relationship Id="rId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ШАБЛ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15416"/>
            <a:ext cx="9144000" cy="7488832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024286"/>
            <a:ext cx="8229600" cy="2088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9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Проект: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9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«О</a:t>
            </a:r>
            <a:r>
              <a:rPr kumimoji="0" lang="ru-RU" sz="49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город на окне»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979712" y="4293096"/>
            <a:ext cx="6933456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1600" dirty="0">
                <a:cs typeface="Aharoni" panose="02010803020104030203" pitchFamily="2" charset="-79"/>
              </a:rPr>
              <a:t>			Воспитатель: Султанова З.Ш., </a:t>
            </a:r>
          </a:p>
          <a:p>
            <a:r>
              <a:rPr lang="ru-RU" sz="1600" dirty="0">
                <a:cs typeface="Aharoni" panose="02010803020104030203" pitchFamily="2" charset="-79"/>
              </a:rPr>
              <a:t>			Дети средней группы 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39552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700" dirty="0">
                <a:ea typeface="Calibri" panose="020F0502020204030204" pitchFamily="34" charset="0"/>
                <a:cs typeface="Aharoni" panose="02010803020104030203" pitchFamily="2" charset="-79"/>
              </a:rPr>
              <a:t>МУНИЦИПАЛЬНОЕ БЮДЖЕТНОЕ ДОШКОЛЬНОЕ ОБРАЗОВАТЕЛЬНОЕ УЧРЕЖДЕНИЕ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700" dirty="0">
                <a:ea typeface="Calibri" panose="020F0502020204030204" pitchFamily="34" charset="0"/>
                <a:cs typeface="Aharoni" panose="02010803020104030203" pitchFamily="2" charset="-79"/>
              </a:rPr>
              <a:t>ДЕТСКИЙ САД  № 202</a:t>
            </a:r>
            <a:endParaRPr lang="ru-RU" altLang="ru-RU" sz="1700" dirty="0">
              <a:cs typeface="Aharoni" panose="02010803020104030203" pitchFamily="2" charset="-79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700" dirty="0">
                <a:ea typeface="Calibri" panose="020F0502020204030204" pitchFamily="34" charset="0"/>
                <a:cs typeface="Aharoni" panose="02010803020104030203" pitchFamily="2" charset="-79"/>
              </a:rPr>
              <a:t>620039 г. Екатеринбург, пер. Суворовский 7а, телефон (343) 338-00-88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ШАБЛ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15416"/>
            <a:ext cx="9144000" cy="7488832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83671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900" b="0" dirty="0">
                <a:latin typeface="+mj-lt"/>
                <a:ea typeface="+mj-ea"/>
                <a:cs typeface="+mj-cs"/>
              </a:rPr>
              <a:t>Вывод: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FF8F1CFE-644E-4C8B-BDEB-76B542ECCA15}"/>
              </a:ext>
            </a:extLst>
          </p:cNvPr>
          <p:cNvSpPr txBox="1">
            <a:spLocks/>
          </p:cNvSpPr>
          <p:nvPr/>
        </p:nvSpPr>
        <p:spPr>
          <a:xfrm>
            <a:off x="1583668" y="1772816"/>
            <a:ext cx="5976664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b="0" dirty="0">
                <a:latin typeface="+mj-lt"/>
                <a:ea typeface="+mj-ea"/>
                <a:cs typeface="+mj-cs"/>
              </a:rPr>
              <a:t>1) Дети получили знания о том, что растения появляются из семян. Для их роста необходимы почва, свет, тепло и вода.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2) Дети научились трудовым навыкам: посадка семян и  полив растений.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b="0" dirty="0">
                <a:latin typeface="+mj-lt"/>
                <a:ea typeface="+mj-ea"/>
                <a:cs typeface="+mj-cs"/>
              </a:rPr>
              <a:t>3) </a:t>
            </a:r>
            <a:r>
              <a:rPr lang="ru-RU" sz="2000" dirty="0">
                <a:latin typeface="+mj-lt"/>
                <a:ea typeface="+mj-ea"/>
                <a:cs typeface="+mj-cs"/>
              </a:rPr>
              <a:t>Дети получили положительные эмоции от результатов своего труда.</a:t>
            </a: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9667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ШАБЛ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15416"/>
            <a:ext cx="9144000" cy="7488832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25176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900" b="0" dirty="0">
                <a:latin typeface="+mj-lt"/>
                <a:ea typeface="+mj-ea"/>
                <a:cs typeface="+mj-cs"/>
              </a:rPr>
              <a:t>Тип проекта: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A666D23B-29AE-4430-89DC-FDD438B4060E}"/>
              </a:ext>
            </a:extLst>
          </p:cNvPr>
          <p:cNvSpPr txBox="1">
            <a:spLocks/>
          </p:cNvSpPr>
          <p:nvPr/>
        </p:nvSpPr>
        <p:spPr>
          <a:xfrm>
            <a:off x="1403648" y="2309476"/>
            <a:ext cx="6336704" cy="1927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600" dirty="0">
                <a:latin typeface="+mj-lt"/>
                <a:ea typeface="+mj-ea"/>
                <a:cs typeface="+mj-cs"/>
              </a:rPr>
              <a:t>к</a:t>
            </a:r>
            <a:r>
              <a:rPr kumimoji="0" lang="ru-RU" sz="2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раткосрочный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(14.02.2022 – 04.03.2022);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600" dirty="0">
                <a:latin typeface="+mj-lt"/>
                <a:ea typeface="+mj-ea"/>
                <a:cs typeface="+mj-cs"/>
              </a:rPr>
              <a:t>познавательный;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600" dirty="0">
                <a:latin typeface="+mj-lt"/>
                <a:ea typeface="+mj-ea"/>
                <a:cs typeface="+mj-cs"/>
              </a:rPr>
              <a:t>исследовательский.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9205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ШАБЛ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15416"/>
            <a:ext cx="9144000" cy="7488832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618358"/>
            <a:ext cx="8229600" cy="12984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900" b="0" dirty="0">
                <a:latin typeface="+mj-lt"/>
                <a:ea typeface="+mj-ea"/>
                <a:cs typeface="+mj-cs"/>
              </a:rPr>
              <a:t>Цель: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A0DFC14E-66FA-4C0B-9CAE-4AFF38FE6C7E}"/>
              </a:ext>
            </a:extLst>
          </p:cNvPr>
          <p:cNvSpPr txBox="1">
            <a:spLocks/>
          </p:cNvSpPr>
          <p:nvPr/>
        </p:nvSpPr>
        <p:spPr>
          <a:xfrm>
            <a:off x="1583668" y="1350508"/>
            <a:ext cx="5976664" cy="8995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0" dirty="0">
                <a:latin typeface="+mj-lt"/>
                <a:ea typeface="+mj-ea"/>
                <a:cs typeface="+mj-cs"/>
              </a:rPr>
              <a:t>Развивать познавательные способности детей в процессе исследовательской деятельности.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C4CCCC76-D619-4C18-858C-409B61C99001}"/>
              </a:ext>
            </a:extLst>
          </p:cNvPr>
          <p:cNvSpPr txBox="1">
            <a:spLocks/>
          </p:cNvSpPr>
          <p:nvPr/>
        </p:nvSpPr>
        <p:spPr>
          <a:xfrm>
            <a:off x="457200" y="232203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900" dirty="0">
                <a:latin typeface="+mj-lt"/>
                <a:ea typeface="+mj-ea"/>
                <a:cs typeface="+mj-cs"/>
              </a:rPr>
              <a:t>Задачи</a:t>
            </a:r>
            <a:r>
              <a:rPr lang="ru-RU" sz="4900" b="0" dirty="0">
                <a:latin typeface="+mj-lt"/>
                <a:ea typeface="+mj-ea"/>
                <a:cs typeface="+mj-cs"/>
              </a:rPr>
              <a:t>: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0807E017-81C1-429B-9511-E2E7449804BB}"/>
              </a:ext>
            </a:extLst>
          </p:cNvPr>
          <p:cNvSpPr txBox="1">
            <a:spLocks/>
          </p:cNvSpPr>
          <p:nvPr/>
        </p:nvSpPr>
        <p:spPr>
          <a:xfrm>
            <a:off x="1583668" y="3061759"/>
            <a:ext cx="5976664" cy="1927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0" dirty="0">
                <a:latin typeface="+mj-lt"/>
                <a:ea typeface="+mj-ea"/>
                <a:cs typeface="+mj-cs"/>
              </a:rPr>
              <a:t>1) Формировать знания детей о растениях, способах посева и ухода за ними;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2) Учить наблюдать и фиксировать рост растений в дневнике наблюдения;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>
                <a:latin typeface="+mj-lt"/>
                <a:ea typeface="+mj-ea"/>
                <a:cs typeface="+mj-cs"/>
              </a:rPr>
              <a:t>3) Воспитывать бережное отношение к природе и результатам своего труда.</a:t>
            </a: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0569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ШАБЛ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15416"/>
            <a:ext cx="9144000" cy="7488832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7647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900" dirty="0">
                <a:latin typeface="+mj-lt"/>
                <a:ea typeface="+mj-ea"/>
                <a:cs typeface="+mj-cs"/>
              </a:rPr>
              <a:t>Подготовительный этап</a:t>
            </a:r>
            <a:r>
              <a:rPr lang="ru-RU" sz="4900" b="0" dirty="0">
                <a:latin typeface="+mj-lt"/>
                <a:ea typeface="+mj-ea"/>
                <a:cs typeface="+mj-cs"/>
              </a:rPr>
              <a:t>: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0807E017-81C1-429B-9511-E2E7449804BB}"/>
              </a:ext>
            </a:extLst>
          </p:cNvPr>
          <p:cNvSpPr txBox="1">
            <a:spLocks/>
          </p:cNvSpPr>
          <p:nvPr/>
        </p:nvSpPr>
        <p:spPr>
          <a:xfrm>
            <a:off x="1583668" y="1319977"/>
            <a:ext cx="5976664" cy="3456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b="0" dirty="0">
                <a:latin typeface="+mj-lt"/>
                <a:ea typeface="+mj-ea"/>
                <a:cs typeface="+mj-cs"/>
              </a:rPr>
              <a:t>1) Подготовка почвы, луковиц, семян, контейнеров, леек и совочков;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b="0" dirty="0">
                <a:latin typeface="+mj-lt"/>
                <a:ea typeface="+mj-ea"/>
                <a:cs typeface="+mj-cs"/>
              </a:rPr>
              <a:t>2) Просмотр мультфильма «Вершки и корешки»;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dirty="0">
                <a:latin typeface="+mj-lt"/>
                <a:ea typeface="+mj-ea"/>
                <a:cs typeface="+mj-cs"/>
              </a:rPr>
              <a:t>3) Чтение художественной литературы: 	         русская народная сказка «Репка», «В огороде нашем» </a:t>
            </a:r>
            <a:r>
              <a:rPr lang="ru-RU" sz="2000" dirty="0" err="1">
                <a:latin typeface="+mj-lt"/>
                <a:ea typeface="+mj-ea"/>
                <a:cs typeface="+mj-cs"/>
              </a:rPr>
              <a:t>Нищева</a:t>
            </a:r>
            <a:r>
              <a:rPr lang="ru-RU" sz="2000" dirty="0">
                <a:latin typeface="+mj-lt"/>
                <a:ea typeface="+mj-ea"/>
                <a:cs typeface="+mj-cs"/>
              </a:rPr>
              <a:t> Н., «Вот на грядке лук зеленый» Тесленко А., «Посадили мы лучок», «Наш веселый огород», «Вышла Маша в огород» Михайлова И.</a:t>
            </a:r>
            <a:endParaRPr lang="ru-RU" sz="2000" b="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4866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ШАБЛ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-315416"/>
            <a:ext cx="9144000" cy="734481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Только лишь пришла весна,</a:t>
            </a:r>
            <a:br>
              <a:rPr lang="ru-RU" sz="3100" dirty="0"/>
            </a:br>
            <a:r>
              <a:rPr lang="ru-RU" sz="3100" dirty="0"/>
              <a:t>Мы сажаем семена.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2E3D9CF-318A-4C6C-808B-43F30F7ABF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460" b="3381"/>
          <a:stretch/>
        </p:blipFill>
        <p:spPr>
          <a:xfrm>
            <a:off x="1669746" y="1628800"/>
            <a:ext cx="2475276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6175BD4-3414-43EB-8093-BFAF66CB4C9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13" b="12342"/>
          <a:stretch/>
        </p:blipFill>
        <p:spPr>
          <a:xfrm>
            <a:off x="5034070" y="1628800"/>
            <a:ext cx="2521141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C8AA694F-497B-4A27-83D9-B16F17728B35}"/>
              </a:ext>
            </a:extLst>
          </p:cNvPr>
          <p:cNvSpPr txBox="1">
            <a:spLocks/>
          </p:cNvSpPr>
          <p:nvPr/>
        </p:nvSpPr>
        <p:spPr>
          <a:xfrm>
            <a:off x="457200" y="897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900" dirty="0">
                <a:latin typeface="+mj-lt"/>
                <a:ea typeface="+mj-ea"/>
                <a:cs typeface="+mj-cs"/>
              </a:rPr>
              <a:t>Практический этап</a:t>
            </a:r>
            <a:r>
              <a:rPr lang="ru-RU" sz="4900" b="0" dirty="0">
                <a:latin typeface="+mj-lt"/>
                <a:ea typeface="+mj-ea"/>
                <a:cs typeface="+mj-cs"/>
              </a:rPr>
              <a:t>: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ШАБЛ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315417"/>
            <a:ext cx="9171991" cy="73672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		</a:t>
            </a:r>
            <a:r>
              <a:rPr lang="ru-RU" sz="3100" dirty="0"/>
              <a:t>Землю грело солнышко,</a:t>
            </a:r>
            <a:br>
              <a:rPr lang="ru-RU" sz="3100" dirty="0"/>
            </a:br>
            <a:r>
              <a:rPr lang="ru-RU" sz="3100" dirty="0"/>
              <a:t>		Прорастало зернышко.</a:t>
            </a:r>
            <a:br>
              <a:rPr lang="ru-RU" sz="3100" dirty="0"/>
            </a:br>
            <a:r>
              <a:rPr lang="ru-RU" sz="3100" dirty="0"/>
              <a:t>		Огурцы, морковь и лук</a:t>
            </a:r>
            <a:br>
              <a:rPr lang="ru-RU" sz="3100" dirty="0"/>
            </a:br>
            <a:r>
              <a:rPr lang="ru-RU" sz="3100" dirty="0"/>
              <a:t>		Из земли полезли вдруг.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64C4382-B4CF-4951-B546-D722191E31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0467"/>
          <a:stretch/>
        </p:blipFill>
        <p:spPr>
          <a:xfrm>
            <a:off x="1547664" y="1790382"/>
            <a:ext cx="2469468" cy="3273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6C8C7C1-A870-4DFE-A584-D7C50295A5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25" r="26375"/>
          <a:stretch/>
        </p:blipFill>
        <p:spPr>
          <a:xfrm>
            <a:off x="4427985" y="1853811"/>
            <a:ext cx="3168351" cy="3150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ШАБЛ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-315416"/>
            <a:ext cx="9144000" cy="734481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		</a:t>
            </a:r>
            <a:endParaRPr lang="ru-RU" sz="3100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93CA0311-0C80-4817-B85A-CFA55C0C35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01" r="5200"/>
          <a:stretch/>
        </p:blipFill>
        <p:spPr>
          <a:xfrm>
            <a:off x="1619672" y="796448"/>
            <a:ext cx="2861862" cy="4326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1DC5977-5881-47ED-8B93-97E39E60654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73" t="18606" r="7647" b="8597"/>
          <a:stretch/>
        </p:blipFill>
        <p:spPr>
          <a:xfrm>
            <a:off x="4662468" y="1403648"/>
            <a:ext cx="2966552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C6AA00F-F6EC-4423-8156-E81F50E4BCF9}"/>
              </a:ext>
            </a:extLst>
          </p:cNvPr>
          <p:cNvSpPr txBox="1"/>
          <p:nvPr/>
        </p:nvSpPr>
        <p:spPr>
          <a:xfrm>
            <a:off x="4662468" y="620688"/>
            <a:ext cx="46466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</a:rPr>
              <a:t>За лучком мы наблюдали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</a:rPr>
              <a:t>С интересом каждый день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2054763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ШАБЛ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-315416"/>
            <a:ext cx="9144000" cy="734481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2282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2800" dirty="0"/>
              <a:t>		Вышли</a:t>
            </a:r>
            <a:r>
              <a:rPr lang="en-US" sz="2800" dirty="0"/>
              <a:t> </a:t>
            </a:r>
            <a:r>
              <a:rPr lang="ru-RU" sz="2800" dirty="0"/>
              <a:t>дети в огород,</a:t>
            </a:r>
            <a:br>
              <a:rPr lang="ru-RU" sz="2800" dirty="0"/>
            </a:br>
            <a:r>
              <a:rPr lang="ru-RU" sz="2800" dirty="0"/>
              <a:t>		Что здесь только не растет!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1E73BC2-D8C8-4411-A100-4654736A57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39" r="8263"/>
          <a:stretch/>
        </p:blipFill>
        <p:spPr>
          <a:xfrm>
            <a:off x="1544980" y="980728"/>
            <a:ext cx="6054040" cy="4118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ШАБЛ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68941" y="-567444"/>
            <a:ext cx="9681882" cy="799288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		</a:t>
            </a:r>
            <a:endParaRPr lang="ru-RU" sz="3100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9511A91D-194F-4868-987B-E377397343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75"/>
          <a:stretch/>
        </p:blipFill>
        <p:spPr>
          <a:xfrm>
            <a:off x="1365920" y="819469"/>
            <a:ext cx="3816424" cy="2326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A131D5E-D3D4-4741-AE91-872412B07D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231853"/>
            <a:ext cx="3600400" cy="2194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0D4ADD6-EB06-444C-A270-1EEBE7A55F1F}"/>
              </a:ext>
            </a:extLst>
          </p:cNvPr>
          <p:cNvSpPr txBox="1"/>
          <p:nvPr/>
        </p:nvSpPr>
        <p:spPr>
          <a:xfrm>
            <a:off x="5182344" y="1255779"/>
            <a:ext cx="28460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</a:rPr>
              <a:t>Рос лучок как на дрожжах,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</a:rPr>
              <a:t>Зеленел, ну просто – ах!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</a:rPr>
              <a:t>Ножницы пора уж брать,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</a:rPr>
              <a:t>Лука пёрышки срезать!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7A6CDF5-E188-4121-9352-741369ABA7DA}"/>
              </a:ext>
            </a:extLst>
          </p:cNvPr>
          <p:cNvSpPr txBox="1"/>
          <p:nvPr/>
        </p:nvSpPr>
        <p:spPr>
          <a:xfrm>
            <a:off x="1547664" y="3660292"/>
            <a:ext cx="25922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</a:rPr>
              <a:t>Витаминами богата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</a:rPr>
              <a:t>Зелень сочная лучка,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</a:rPr>
              <a:t>От болезней защищает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</a:rPr>
              <a:t>Нас она наверняка!</a:t>
            </a:r>
            <a:endParaRPr lang="ru-RU" dirty="0"/>
          </a:p>
        </p:txBody>
      </p: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BC77F7FA-21D9-4C4C-BC4B-E3C11D060B52}"/>
              </a:ext>
            </a:extLst>
          </p:cNvPr>
          <p:cNvSpPr txBox="1">
            <a:spLocks/>
          </p:cNvSpPr>
          <p:nvPr/>
        </p:nvSpPr>
        <p:spPr>
          <a:xfrm>
            <a:off x="457200" y="897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900" dirty="0">
                <a:latin typeface="+mj-lt"/>
                <a:ea typeface="+mj-ea"/>
                <a:cs typeface="+mj-cs"/>
              </a:rPr>
              <a:t>Заключительный этап</a:t>
            </a:r>
            <a:r>
              <a:rPr lang="ru-RU" sz="4900" b="0" dirty="0">
                <a:latin typeface="+mj-lt"/>
                <a:ea typeface="+mj-ea"/>
                <a:cs typeface="+mj-cs"/>
              </a:rPr>
              <a:t>: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626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204</Words>
  <Application>Microsoft Office PowerPoint</Application>
  <PresentationFormat>Экран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Только лишь пришла весна, Мы сажаем семена. </vt:lpstr>
      <vt:lpstr>  Землю грело солнышко,   Прорастало зернышко.   Огурцы, морковь и лук   Из земли полезли вдруг.</vt:lpstr>
      <vt:lpstr>  </vt:lpstr>
      <vt:lpstr>  Вышли дети в огород,   Что здесь только не растет!</vt:lpstr>
      <vt:lpstr>  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NORD</dc:creator>
  <cp:lastModifiedBy>Логопед</cp:lastModifiedBy>
  <cp:revision>28</cp:revision>
  <dcterms:modified xsi:type="dcterms:W3CDTF">2022-03-14T10:08:12Z</dcterms:modified>
</cp:coreProperties>
</file>