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DD473-B495-4FD9-97A2-211B30EAEAD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CAAE2-1552-4F85-BA57-889FF85F4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5;&#1051;&#1045;&#1053;&#1040;\Pictures\MP%20Navigator\2009_01_30\IMG_0019.jpg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385765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sz="5300" b="1" dirty="0" smtClean="0">
                <a:solidFill>
                  <a:srgbClr val="00B050"/>
                </a:solidFill>
                <a:latin typeface="Bookman Old Style" pitchFamily="18" charset="0"/>
              </a:rPr>
              <a:t>Музыка многонациональной Кубани»</a:t>
            </a:r>
            <a:endParaRPr lang="ru-RU" sz="53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857760"/>
            <a:ext cx="3929090" cy="1000132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Constantia" pitchFamily="18" charset="0"/>
              </a:rPr>
              <a:t>Подготовила: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Constantia" pitchFamily="18" charset="0"/>
              </a:rPr>
              <a:t>Педагог  дополнительного  образования</a:t>
            </a:r>
          </a:p>
          <a:p>
            <a:pPr algn="r"/>
            <a:r>
              <a:rPr lang="ru-RU" sz="1600" dirty="0" err="1" smtClean="0">
                <a:solidFill>
                  <a:schemeClr val="tx1"/>
                </a:solidFill>
                <a:latin typeface="Constantia" pitchFamily="18" charset="0"/>
              </a:rPr>
              <a:t>Тарельникова</a:t>
            </a:r>
            <a:r>
              <a:rPr lang="ru-RU" sz="1600" dirty="0" smtClean="0">
                <a:solidFill>
                  <a:schemeClr val="tx1"/>
                </a:solidFill>
                <a:latin typeface="Constantia" pitchFamily="18" charset="0"/>
              </a:rPr>
              <a:t>   Ольга   Александровна</a:t>
            </a:r>
            <a:r>
              <a:rPr lang="ru-RU" sz="1600" dirty="0" smtClean="0">
                <a:latin typeface="Constantia" pitchFamily="18" charset="0"/>
              </a:rPr>
              <a:t>.</a:t>
            </a:r>
            <a:endParaRPr lang="ru-RU" sz="1600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143404" cy="215423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ambria" pitchFamily="18" charset="0"/>
              </a:rPr>
              <a:t> ЦЫГАНЕ</a:t>
            </a:r>
            <a:endParaRPr lang="ru-RU" sz="4000" b="1" dirty="0">
              <a:latin typeface="Cambria" pitchFamily="18" charset="0"/>
            </a:endParaRPr>
          </a:p>
        </p:txBody>
      </p:sp>
      <p:pic>
        <p:nvPicPr>
          <p:cNvPr id="4099" name="Picture 3" descr="C:\Documents and Settings\Дом Творчества\Рабочий стол\Зам. по УВР 2013-2014\Педагог Тарельникова О. А\Открытое занятие МОЁ\цыгане\1249849777_8612154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328925" cy="3328998"/>
          </a:xfrm>
          <a:prstGeom prst="rect">
            <a:avLst/>
          </a:prstGeom>
          <a:noFill/>
        </p:spPr>
      </p:pic>
      <p:pic>
        <p:nvPicPr>
          <p:cNvPr id="4101" name="Picture 5" descr="C:\Documents and Settings\Дом Творчества\Рабочий стол\Зам. по УВР 2013-2014\Педагог Тарельникова О. А\Открытое занятие МОЁ\цыгане\цыган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143248"/>
            <a:ext cx="3929090" cy="3500462"/>
          </a:xfrm>
          <a:prstGeom prst="rect">
            <a:avLst/>
          </a:prstGeom>
          <a:noFill/>
        </p:spPr>
      </p:pic>
      <p:pic>
        <p:nvPicPr>
          <p:cNvPr id="4100" name="Picture 4" descr="C:\Documents and Settings\Дом Творчества\Рабочий стол\Зам. по УВР 2013-2014\Педагог Тарельникова О. А\Открытое занятие МОЁ\цыгане\1318092894_0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285992"/>
            <a:ext cx="5286380" cy="4429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74638"/>
            <a:ext cx="4400552" cy="165416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ambria" pitchFamily="18" charset="0"/>
              </a:rPr>
              <a:t>АРМЯНЕ</a:t>
            </a:r>
            <a:endParaRPr lang="ru-RU" sz="4000" b="1" dirty="0">
              <a:latin typeface="Cambria" pitchFamily="18" charset="0"/>
            </a:endParaRPr>
          </a:p>
        </p:txBody>
      </p:sp>
      <p:pic>
        <p:nvPicPr>
          <p:cNvPr id="7170" name="Picture 2" descr="C:\Documents and Settings\Дом Творчества\Рабочий стол\Зам. по УВР 2013-2014\Педагог Тарельникова О. А\Открытое занятие МОЁ\армяне\may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071678"/>
            <a:ext cx="5214942" cy="4786322"/>
          </a:xfrm>
          <a:prstGeom prst="rect">
            <a:avLst/>
          </a:prstGeom>
          <a:noFill/>
        </p:spPr>
      </p:pic>
      <p:pic>
        <p:nvPicPr>
          <p:cNvPr id="7172" name="Picture 4" descr="C:\Documents and Settings\Дом Творчества\Рабочий стол\Зам. по УВР 2013-2014\Педагог Тарельникова О. А\Открытое занятие МОЁ\армяне\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3786214" cy="4524375"/>
          </a:xfrm>
          <a:prstGeom prst="rect">
            <a:avLst/>
          </a:prstGeom>
          <a:noFill/>
        </p:spPr>
      </p:pic>
      <p:pic>
        <p:nvPicPr>
          <p:cNvPr id="7171" name="Picture 3" descr="C:\Documents and Settings\Дом Творчества\Рабочий стол\Зам. по УВР 2013-2014\Педагог Тарельникова О. А\Открытое занятие МОЁ\армяне\de78a27a05afaf5b1034743668bea0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57628"/>
            <a:ext cx="4071934" cy="300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Дом Творчества\Рабочий стол\Зам. по УВР 2013-2014\Педагог Тарельникова О. А\Открытое занятие МОЁ\рус.нар+танец\b4a0eb24f4096bb70769edfde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428844"/>
            <a:ext cx="4714876" cy="44291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1939916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РУССКИЕ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5125" name="Picture 5" descr="C:\Documents and Settings\Дом Творчества\Рабочий стол\Зам. по УВР 2013-2014\Педагог Тарельникова О. А\Открытое занятие МОЁ\рус.нар+танец\narodnie-kostyum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86058"/>
            <a:ext cx="4571999" cy="3857628"/>
          </a:xfrm>
          <a:prstGeom prst="rect">
            <a:avLst/>
          </a:prstGeom>
          <a:noFill/>
        </p:spPr>
      </p:pic>
      <p:pic>
        <p:nvPicPr>
          <p:cNvPr id="5123" name="Picture 3" descr="C:\Documents and Settings\Дом Творчества\Рабочий стол\Зам. по УВР 2013-2014\Педагог Тарельникова О. А\Открытое занятие МОЁ\рус.нар+танец\85262335_51569428_berezka_2_sm_0019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429124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0"/>
            <a:ext cx="3971924" cy="1571612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ЕВРЕИ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8195" name="Picture 3" descr="C:\Documents and Settings\Дом Творчества\Рабочий стол\Зам. по УВР 2013-2014\Педагог Тарельникова О. А\Открытое занятие МОЁ\евреи\159048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928934"/>
            <a:ext cx="4500594" cy="3714752"/>
          </a:xfrm>
          <a:prstGeom prst="rect">
            <a:avLst/>
          </a:prstGeom>
          <a:noFill/>
        </p:spPr>
      </p:pic>
      <p:pic>
        <p:nvPicPr>
          <p:cNvPr id="8196" name="Picture 4" descr="C:\Documents and Settings\Дом Творчества\Рабочий стол\Зам. по УВР 2013-2014\Педагог Тарельникова О. А\Открытое занятие МОЁ\евреи\image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643050"/>
            <a:ext cx="3786214" cy="5072098"/>
          </a:xfrm>
          <a:prstGeom prst="rect">
            <a:avLst/>
          </a:prstGeom>
          <a:noFill/>
        </p:spPr>
      </p:pic>
      <p:pic>
        <p:nvPicPr>
          <p:cNvPr id="8194" name="Picture 2" descr="C:\Documents and Settings\Дом Творчества\Рабочий стол\Зам. по УВР 2013-2014\Педагог Тарельникова О. А\Открытое занятие МОЁ\евреи\hohmodrom_4330[1]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5720" y="0"/>
            <a:ext cx="4071966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74638"/>
            <a:ext cx="4400552" cy="1939916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УКРАИНЦЫ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9219" name="Picture 3" descr="C:\Documents and Settings\Дом Творчества\Рабочий стол\Зам. по УВР 2013-2014\Педагог Тарельникова О. А\Открытое занятие МОЁ\украинцы\1261563758_icon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928910"/>
            <a:ext cx="4572064" cy="3714800"/>
          </a:xfrm>
          <a:prstGeom prst="rect">
            <a:avLst/>
          </a:prstGeom>
          <a:noFill/>
        </p:spPr>
      </p:pic>
      <p:pic>
        <p:nvPicPr>
          <p:cNvPr id="9220" name="Picture 4" descr="C:\Documents and Settings\Дом Творчества\Рабочий стол\Зам. по УВР 2013-2014\Педагог Тарельникова О. А\Открытое занятие МОЁ\украинцы\00275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3857684" cy="2571744"/>
          </a:xfrm>
          <a:prstGeom prst="rect">
            <a:avLst/>
          </a:prstGeom>
          <a:noFill/>
        </p:spPr>
      </p:pic>
      <p:pic>
        <p:nvPicPr>
          <p:cNvPr id="9218" name="Picture 2" descr="C:\Documents and Settings\Дом Творчества\Рабочий стол\Зам. по УВР 2013-2014\Педагог Тарельникова О. А\Открытое занятие МОЁ\украинцы\1235334804_7rirryirrye5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143372" y="2332037"/>
            <a:ext cx="478634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G_0019.jpg" descr="C:\Users\ЕЛЕНА\Pictures\MP Navigator\2009_01_30\IMG_0019.jpg"/>
          <p:cNvPicPr>
            <a:picLocks noGrp="1" noChangeAspect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5643570" y="3000372"/>
            <a:ext cx="3357586" cy="37147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296974"/>
          </a:xfrm>
        </p:spPr>
        <p:txBody>
          <a:bodyPr/>
          <a:lstStyle/>
          <a:p>
            <a:r>
              <a:rPr lang="ru-RU" b="1" dirty="0" smtClean="0">
                <a:latin typeface="Constantia" pitchFamily="18" charset="0"/>
              </a:rPr>
              <a:t>Символы</a:t>
            </a:r>
            <a:r>
              <a:rPr lang="en-US" b="1" dirty="0" smtClean="0">
                <a:latin typeface="Constantia" pitchFamily="18" charset="0"/>
              </a:rPr>
              <a:t>      </a:t>
            </a:r>
            <a:r>
              <a:rPr lang="ru-RU" b="1" dirty="0" smtClean="0">
                <a:latin typeface="Constantia" pitchFamily="18" charset="0"/>
              </a:rPr>
              <a:t>  Кубани</a:t>
            </a:r>
            <a:endParaRPr lang="ru-RU" b="1" dirty="0">
              <a:latin typeface="Constantia" pitchFamily="18" charset="0"/>
            </a:endParaRPr>
          </a:p>
        </p:txBody>
      </p:sp>
      <p:pic>
        <p:nvPicPr>
          <p:cNvPr id="1027" name="Picture 3" descr="G:\флаг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143248"/>
            <a:ext cx="3500462" cy="35719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1214422"/>
            <a:ext cx="3071834" cy="364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«Вместе со своей страной»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643998" cy="578647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5100" dirty="0" smtClean="0"/>
              <a:t> 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1 куплет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Солнечный день или метель  мне всё ровно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Просто ценю, крепко люблю, то, что жизнью дано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Реки, леса, птиц голоса и просторы полей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Встретишь везде хлеб на столе и улыбки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друзей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Припев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Мир любви мы построим, солнцу двери откроем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Жить счастливой судьбой мы будем со своей страной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Вместе станем сильнее,  все пути одолеем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Я с тобой  ты со мной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И вместе со своей страной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2 куплет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Будем хранить мы имена предков земли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Будем хранить мирный простор, что для нас сберегли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Будем идти в завтрашний день  о прекрасном в мечтах</a:t>
            </a:r>
          </a:p>
          <a:p>
            <a:pPr algn="ctr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Будем дела наших отцов с честью мы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продолжать !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1"/>
                <a:gridCol w="1645921"/>
                <a:gridCol w="1645921"/>
                <a:gridCol w="1645921"/>
                <a:gridCol w="1645921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1" y="142852"/>
            <a:ext cx="8429684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35824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Фото для презентации\0002-002-Istorija-khor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14393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Фото для презентации\hor_kazaki_b02__miaxlz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429684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G:\Фото для презентации\0_35850_e3f6879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357882" cy="37147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74638"/>
            <a:ext cx="3286148" cy="251142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ambria" pitchFamily="18" charset="0"/>
              </a:rPr>
              <a:t>ГРЕКИ</a:t>
            </a:r>
            <a:r>
              <a:rPr lang="ru-RU" sz="1800" b="1" dirty="0" smtClean="0">
                <a:latin typeface="Cambria" pitchFamily="18" charset="0"/>
              </a:rPr>
              <a:t/>
            </a:r>
            <a:br>
              <a:rPr lang="ru-RU" sz="1800" b="1" dirty="0" smtClean="0">
                <a:latin typeface="Cambria" pitchFamily="18" charset="0"/>
              </a:rPr>
            </a:br>
            <a:r>
              <a:rPr lang="ru-RU" sz="1800" b="1" dirty="0" smtClean="0">
                <a:latin typeface="Cambria" pitchFamily="18" charset="0"/>
              </a:rPr>
              <a:t/>
            </a:r>
            <a:br>
              <a:rPr lang="ru-RU" sz="1800" b="1" dirty="0" smtClean="0">
                <a:latin typeface="Cambria" pitchFamily="18" charset="0"/>
              </a:rPr>
            </a:br>
            <a:r>
              <a:rPr lang="ru-RU" sz="1800" b="1" dirty="0" smtClean="0">
                <a:latin typeface="Cambria" pitchFamily="18" charset="0"/>
              </a:rPr>
              <a:t>Греческий  танец «Сиртаки»</a:t>
            </a:r>
            <a:endParaRPr lang="ru-RU" sz="1800" b="1" dirty="0">
              <a:latin typeface="Cambria" pitchFamily="18" charset="0"/>
            </a:endParaRPr>
          </a:p>
        </p:txBody>
      </p:sp>
      <p:pic>
        <p:nvPicPr>
          <p:cNvPr id="6" name="Picture 2" descr="G:\Фото для презентации\97891327_large_1337855706_istoria_grecii_2670arcoiristours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071810"/>
            <a:ext cx="5500726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74638"/>
            <a:ext cx="3400420" cy="2297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ambria" pitchFamily="18" charset="0"/>
              </a:rPr>
              <a:t> АДЫГИ</a:t>
            </a:r>
            <a:endParaRPr lang="ru-RU" sz="4000" b="1" dirty="0">
              <a:latin typeface="Cambria" pitchFamily="18" charset="0"/>
            </a:endParaRPr>
          </a:p>
        </p:txBody>
      </p:sp>
      <p:pic>
        <p:nvPicPr>
          <p:cNvPr id="4" name="Picture 2" descr="C:\Documents and Settings\Дом Творчества\Рабочий стол\Зам. по УВР 2013-2014\Педагог Тарельникова О. А\Открытое занятие МОЁ\адыги\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4357718" cy="3357586"/>
          </a:xfrm>
          <a:prstGeom prst="rect">
            <a:avLst/>
          </a:prstGeom>
          <a:noFill/>
        </p:spPr>
      </p:pic>
      <p:pic>
        <p:nvPicPr>
          <p:cNvPr id="6147" name="Picture 3" descr="C:\Documents and Settings\Дом Творчества\Рабочий стол\Зам. по УВР 2013-2014\Педагог Тарельникова О. А\Открытое занятие МОЁ\адыги\1362002601_2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4786346" cy="3857628"/>
          </a:xfrm>
          <a:prstGeom prst="rect">
            <a:avLst/>
          </a:prstGeom>
          <a:noFill/>
        </p:spPr>
      </p:pic>
      <p:pic>
        <p:nvPicPr>
          <p:cNvPr id="6146" name="Picture 2" descr="C:\Documents and Settings\Дом Творчества\Рабочий стол\Зам. по УВР 2013-2014\Педагог Тарельникова О. А\Открытое занятие МОЁ\адыги\cerkes10zw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786058"/>
            <a:ext cx="4572000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F0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33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«Музыка многонациональной Кубани»</vt:lpstr>
      <vt:lpstr>Слайд 2</vt:lpstr>
      <vt:lpstr>Слайд 3</vt:lpstr>
      <vt:lpstr>Слайд 4</vt:lpstr>
      <vt:lpstr> </vt:lpstr>
      <vt:lpstr>Слайд 6</vt:lpstr>
      <vt:lpstr>Слайд 7</vt:lpstr>
      <vt:lpstr>ГРЕКИ  Греческий  танец «Сиртаки»</vt:lpstr>
      <vt:lpstr> АДЫГИ</vt:lpstr>
      <vt:lpstr> ЦЫГАНЕ</vt:lpstr>
      <vt:lpstr>АРМЯНЕ</vt:lpstr>
      <vt:lpstr>РУССКИЕ</vt:lpstr>
      <vt:lpstr>ЕВРЕИ</vt:lpstr>
      <vt:lpstr>УКРАИНЦЫ</vt:lpstr>
      <vt:lpstr>Символы        Кубани</vt:lpstr>
      <vt:lpstr>«Вместе со своей страной» </vt:lpstr>
    </vt:vector>
  </TitlesOfParts>
  <Company>Kontora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2013-10-16T06:37:17Z</dcterms:created>
  <dcterms:modified xsi:type="dcterms:W3CDTF">2013-10-21T09:39:51Z</dcterms:modified>
</cp:coreProperties>
</file>