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64" r:id="rId2"/>
    <p:sldId id="257" r:id="rId3"/>
    <p:sldId id="256" r:id="rId4"/>
    <p:sldId id="258" r:id="rId5"/>
    <p:sldId id="265" r:id="rId6"/>
    <p:sldId id="262" r:id="rId7"/>
    <p:sldId id="263" r:id="rId8"/>
    <p:sldId id="259" r:id="rId9"/>
    <p:sldId id="260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29A8E-E7F0-4039-959D-450C1DD2C45E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F4F71-5123-44D5-9C61-9CB3ED5B72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40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65C68-3C6B-4299-9BAA-3459FBE27080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E6BB4-9E41-46C8-AC80-2DC9596F0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70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E6BB4-9E41-46C8-AC80-2DC9596F01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29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4715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7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00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94244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17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82253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77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9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721122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1856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9933C43-A3BC-42D5-AEA0-9FC730A48B14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E92C354-658E-4ACC-94A2-AB803014C42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108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545" y="1524000"/>
            <a:ext cx="7925955" cy="48635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Экономическая, социальная, политическая, духовная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Биологические, социальные, духовные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Традиционная, рыночная, командная, смешанная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Вода из родника, энергия ветра, дожди, песок на пляже.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Услуги парикмахера, ремонт обуви, еда из магазина, проезд в автобусе.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96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Инструкция по работе в группах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757" y="1898074"/>
            <a:ext cx="7720333" cy="4668982"/>
          </a:xfrm>
        </p:spPr>
        <p:txBody>
          <a:bodyPr>
            <a:normAutofit/>
          </a:bodyPr>
          <a:lstStyle/>
          <a:p>
            <a:pPr lvl="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 группах выделено 7 минут.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внимательно текст, подчеркните важные моменты (задание №3).</a:t>
            </a:r>
          </a:p>
          <a:p>
            <a:pPr lvl="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виртуальной доске создайте интеллект-карту. </a:t>
            </a:r>
          </a:p>
          <a:p>
            <a:pPr lvl="0"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человека для выступления у доски. 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выступление у доски отводится 2 минуты.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495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758" y="400050"/>
            <a:ext cx="7633742" cy="54795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Сократятся продажи отечественных товаров.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Граждане смогут купить больше товаров.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Возрастет зависимость страны от поставок товаров из-за рубежа.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Возрастут доходы торговых фирм, и государство сможет получать с них большую сумму налогов.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Упадут доходы отечественных фирм-производителей, и государство получит от них меньшую сумму налогов.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Следование одним брендам товаров: во всех странах любят Макдоналдс, использование марки SONY в гаджетах.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33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7/74/Air_France_Airbus_A318-111%3B_F-GUGI%40FRA%3B06.07.2011_603gt_%285915187832%29.jpg/1280px-Air_France_Airbus_A318-111%3B_F-GUGI%40FRA%3B06.07.2011_603gt_%285915187832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95"/>
            <a:ext cx="9144000" cy="683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38758" y="5133975"/>
            <a:ext cx="7633742" cy="74561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38758" y="5133975"/>
            <a:ext cx="7267575" cy="13525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ФРАНЦИЯ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26" y="200025"/>
            <a:ext cx="3543663" cy="2331066"/>
          </a:xfrm>
          <a:prstGeom prst="rect">
            <a:avLst/>
          </a:prstGeom>
        </p:spPr>
      </p:pic>
      <p:sp>
        <p:nvSpPr>
          <p:cNvPr id="12" name="Стрелка вверх 11"/>
          <p:cNvSpPr/>
          <p:nvPr/>
        </p:nvSpPr>
        <p:spPr>
          <a:xfrm rot="1674721">
            <a:off x="866775" y="1962150"/>
            <a:ext cx="485775" cy="1571625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52425" y="809625"/>
            <a:ext cx="3462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ГЕРМАНИЯ</a:t>
            </a:r>
            <a:endParaRPr lang="ru-RU" sz="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00025"/>
            <a:ext cx="4343400" cy="14435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ВЕЛИКОБРИТАНИЯ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верх 14"/>
          <p:cNvSpPr/>
          <p:nvPr/>
        </p:nvSpPr>
        <p:spPr>
          <a:xfrm rot="18968216">
            <a:off x="7028861" y="1341523"/>
            <a:ext cx="495300" cy="153582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rot="1585488">
            <a:off x="4609025" y="1238109"/>
            <a:ext cx="508865" cy="2316116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39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/>
      <p:bldP spid="15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МИРОВОЕ ХОЗЯЙСТВО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7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975" y="1219200"/>
            <a:ext cx="8191500" cy="46603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взаимосвязанные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взаимодействующие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 разных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85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003070"/>
          </a:xfrm>
        </p:spPr>
        <p:txBody>
          <a:bodyPr/>
          <a:lstStyle/>
          <a:p>
            <a:pPr algn="ctr"/>
            <a:r>
              <a:rPr lang="ru-RU" dirty="0" smtClean="0"/>
              <a:t>Разделение труда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758" y="1385456"/>
            <a:ext cx="7633742" cy="19673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ряд, производителями, процесса, разделение, производства, на, операций, выполняемые, разными.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68218" y="3352800"/>
            <a:ext cx="77042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ПРОЦЕССА ПРОИЗВОДСТВА НА РЯД ОПЕРАЦИЙ, ВЫПОЛНЯЕМЫЕ РАЗНЫМИ ПРОИЗВОДИТЕЛЯМИ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1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24582" y="2075871"/>
            <a:ext cx="4119418" cy="69272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«Designed by Apple in California.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Assemled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China»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427" y="3111980"/>
            <a:ext cx="3609145" cy="6340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899" y="539652"/>
            <a:ext cx="3609145" cy="63403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53" y="1211310"/>
            <a:ext cx="4921829" cy="492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72" y="1"/>
            <a:ext cx="75063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47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75" y="1009650"/>
            <a:ext cx="8124825" cy="48699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Международное разделение труда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специализация отдельных стран на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определенных видов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3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4875" y="1066800"/>
            <a:ext cx="7667625" cy="4812793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Энергетика» </a:t>
            </a:r>
          </a:p>
          <a:p>
            <a:pPr marL="457200" indent="-457200">
              <a:buAutoNum type="arabicPeriod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хозяйство» </a:t>
            </a:r>
          </a:p>
          <a:p>
            <a:pPr marL="457200" indent="-457200">
              <a:buAutoNum type="arabicPeriod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Машиностроение» 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«Международный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туризм» </a:t>
            </a:r>
          </a:p>
        </p:txBody>
      </p:sp>
    </p:spTree>
    <p:extLst>
      <p:ext uri="{BB962C8B-B14F-4D97-AF65-F5344CB8AC3E}">
        <p14:creationId xmlns:p14="http://schemas.microsoft.com/office/powerpoint/2010/main" val="6240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277</TotalTime>
  <Words>205</Words>
  <Application>Microsoft Office PowerPoint</Application>
  <PresentationFormat>Экран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Badge</vt:lpstr>
      <vt:lpstr>Вспомним </vt:lpstr>
      <vt:lpstr>Презентация PowerPoint</vt:lpstr>
      <vt:lpstr>МИРОВОЕ ХОЗЯЙСТВО</vt:lpstr>
      <vt:lpstr>Презентация PowerPoint</vt:lpstr>
      <vt:lpstr>Разделение труда</vt:lpstr>
      <vt:lpstr>«Designed by Apple in California. Assemled in China»</vt:lpstr>
      <vt:lpstr>Презентация PowerPoint</vt:lpstr>
      <vt:lpstr>Презентация PowerPoint</vt:lpstr>
      <vt:lpstr>Презентация PowerPoint</vt:lpstr>
      <vt:lpstr>Инструкция по работе в группах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учитель</cp:lastModifiedBy>
  <cp:revision>10</cp:revision>
  <cp:lastPrinted>2020-03-11T15:46:04Z</cp:lastPrinted>
  <dcterms:created xsi:type="dcterms:W3CDTF">2020-03-09T15:17:05Z</dcterms:created>
  <dcterms:modified xsi:type="dcterms:W3CDTF">2021-01-20T13:46:54Z</dcterms:modified>
</cp:coreProperties>
</file>