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419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36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467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6091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158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956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28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622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08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545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837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851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755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52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2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701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58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F41FE-7991-4647-996E-0BB911AE0437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14F70-6565-4A2F-9BDD-03A284C16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380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38696" y="1006784"/>
            <a:ext cx="12238973" cy="1373070"/>
          </a:xfrm>
        </p:spPr>
        <p:txBody>
          <a:bodyPr/>
          <a:lstStyle/>
          <a:p>
            <a:pPr algn="ctr"/>
            <a:r>
              <a:rPr lang="ru-RU" sz="6000" b="1" dirty="0" smtClean="0"/>
              <a:t>Воспитание  </a:t>
            </a:r>
            <a:r>
              <a:rPr lang="ru-RU" sz="6000" b="1" dirty="0">
                <a:solidFill>
                  <a:prstClr val="white"/>
                </a:solidFill>
              </a:rPr>
              <a:t>у </a:t>
            </a:r>
            <a:r>
              <a:rPr lang="ru-RU" sz="6000" b="1" dirty="0" smtClean="0">
                <a:solidFill>
                  <a:prstClr val="white"/>
                </a:solidFill>
              </a:rPr>
              <a:t>дошкольников</a:t>
            </a:r>
            <a:br>
              <a:rPr lang="ru-RU" sz="6000" b="1" dirty="0" smtClean="0">
                <a:solidFill>
                  <a:prstClr val="white"/>
                </a:solidFill>
              </a:rPr>
            </a:br>
            <a:r>
              <a:rPr lang="ru-RU" sz="6000" b="1" dirty="0" smtClean="0"/>
              <a:t>культуры безопасности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33307" y="5290332"/>
            <a:ext cx="4282289" cy="111768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Выполнила: </a:t>
            </a:r>
            <a:r>
              <a:rPr lang="ru-RU" sz="2400" dirty="0" err="1" smtClean="0"/>
              <a:t>Гумерова</a:t>
            </a:r>
            <a:r>
              <a:rPr lang="ru-RU" sz="2400" dirty="0" smtClean="0"/>
              <a:t> Ж.С.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00" y="2781280"/>
            <a:ext cx="6925691" cy="390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560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47"/>
          <a:stretch/>
        </p:blipFill>
        <p:spPr bwMode="auto">
          <a:xfrm>
            <a:off x="361156" y="304800"/>
            <a:ext cx="5696960" cy="28551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01"/>
          <a:stretch/>
        </p:blipFill>
        <p:spPr bwMode="auto">
          <a:xfrm>
            <a:off x="6206836" y="914400"/>
            <a:ext cx="5514744" cy="34964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8546" y="4775200"/>
            <a:ext cx="11970327" cy="1789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дошкольников с правилами безопасного поведения продолжаем темой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«Огонь - наш друг, огонь- наш враг».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Цель :</a:t>
            </a:r>
            <a:r>
              <a:rPr lang="ru-RU" sz="2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показать роль огня в жизни человека как положительную, так и отрицательную; дать знания о причинах возникновения пожара,  закрепить знания детей о том, к чему может привести неосторожное обращение с огнём; научить соблюдать правила поведения при пожаре.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286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442" y="224617"/>
            <a:ext cx="4333875" cy="324993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5"/>
          <a:stretch/>
        </p:blipFill>
        <p:spPr bwMode="auto">
          <a:xfrm>
            <a:off x="197571" y="1537017"/>
            <a:ext cx="3515360" cy="32131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5" t="30665" r="35518"/>
          <a:stretch/>
        </p:blipFill>
        <p:spPr bwMode="auto">
          <a:xfrm>
            <a:off x="8491828" y="1498282"/>
            <a:ext cx="3432810" cy="32518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5979" y="4944080"/>
            <a:ext cx="1097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Разбирая с дошкольниками возможные причины возникновения пожаров, важно познакомить ребят с мерами пожарной безопасности, сформировать элементарные знания об опасных последствиях пожаров, научить осторожно обращаться с огнем.</a:t>
            </a:r>
          </a:p>
        </p:txBody>
      </p:sp>
    </p:spTree>
    <p:extLst>
      <p:ext uri="{BB962C8B-B14F-4D97-AF65-F5344CB8AC3E}">
        <p14:creationId xmlns:p14="http://schemas.microsoft.com/office/powerpoint/2010/main" val="2528377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84"/>
          <a:stretch/>
        </p:blipFill>
        <p:spPr bwMode="auto">
          <a:xfrm>
            <a:off x="849746" y="456045"/>
            <a:ext cx="4849090" cy="35898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9" r="26058" b="16419"/>
          <a:stretch/>
        </p:blipFill>
        <p:spPr bwMode="auto">
          <a:xfrm>
            <a:off x="6175231" y="456045"/>
            <a:ext cx="5641975" cy="4191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491" y="4045888"/>
            <a:ext cx="111337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Запоминаем номера телефона пожарных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спасателей.</a:t>
            </a:r>
          </a:p>
          <a:p>
            <a:endParaRPr lang="ru-RU" dirty="0" smtClean="0"/>
          </a:p>
          <a:p>
            <a:pPr algn="r"/>
            <a:r>
              <a:rPr lang="ru-RU" dirty="0" smtClean="0"/>
              <a:t>Консультация </a:t>
            </a:r>
            <a:r>
              <a:rPr lang="ru-RU" dirty="0"/>
              <a:t>для родителей «Огонь - наш друг, </a:t>
            </a:r>
            <a:endParaRPr lang="ru-RU" dirty="0" smtClean="0"/>
          </a:p>
          <a:p>
            <a:pPr algn="r"/>
            <a:r>
              <a:rPr lang="ru-RU" dirty="0" smtClean="0"/>
              <a:t>огонь- </a:t>
            </a:r>
            <a:r>
              <a:rPr lang="ru-RU" dirty="0"/>
              <a:t>наш враг» -</a:t>
            </a:r>
          </a:p>
          <a:p>
            <a:pPr algn="r"/>
            <a:r>
              <a:rPr lang="ru-RU" b="1" i="1" dirty="0"/>
              <a:t> </a:t>
            </a:r>
            <a:r>
              <a:rPr lang="ru-RU" dirty="0"/>
              <a:t>о чем рассказать ребенку!</a:t>
            </a:r>
          </a:p>
        </p:txBody>
      </p:sp>
    </p:spTree>
    <p:extLst>
      <p:ext uri="{BB962C8B-B14F-4D97-AF65-F5344CB8AC3E}">
        <p14:creationId xmlns:p14="http://schemas.microsoft.com/office/powerpoint/2010/main" val="3317764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66"/>
          <a:stretch/>
        </p:blipFill>
        <p:spPr>
          <a:xfrm>
            <a:off x="106075" y="107344"/>
            <a:ext cx="3893272" cy="3207385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62" t="4251" r="9180" b="24277"/>
          <a:stretch/>
        </p:blipFill>
        <p:spPr bwMode="auto">
          <a:xfrm>
            <a:off x="8035636" y="107344"/>
            <a:ext cx="4054763" cy="32073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1" t="4912" r="3470" b="8757"/>
          <a:stretch/>
        </p:blipFill>
        <p:spPr bwMode="auto">
          <a:xfrm>
            <a:off x="3759199" y="3314729"/>
            <a:ext cx="4655127" cy="34278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13382" y="1958109"/>
            <a:ext cx="3435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Обрывная аппликация «Огнетушитель».</a:t>
            </a:r>
          </a:p>
        </p:txBody>
      </p:sp>
    </p:spTree>
    <p:extLst>
      <p:ext uri="{BB962C8B-B14F-4D97-AF65-F5344CB8AC3E}">
        <p14:creationId xmlns:p14="http://schemas.microsoft.com/office/powerpoint/2010/main" val="2854299703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Берлин</Template>
  <TotalTime>20</TotalTime>
  <Words>90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Trebuchet MS</vt:lpstr>
      <vt:lpstr>Берлин</vt:lpstr>
      <vt:lpstr>Воспитание  у дошкольников культуры безопасности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 у дошкольников культуры безопасности</dc:title>
  <dc:creator>дом</dc:creator>
  <cp:lastModifiedBy>дом</cp:lastModifiedBy>
  <cp:revision>3</cp:revision>
  <dcterms:created xsi:type="dcterms:W3CDTF">2022-03-30T23:14:50Z</dcterms:created>
  <dcterms:modified xsi:type="dcterms:W3CDTF">2022-03-30T23:35:34Z</dcterms:modified>
</cp:coreProperties>
</file>