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74" r:id="rId5"/>
    <p:sldId id="275" r:id="rId6"/>
    <p:sldId id="276" r:id="rId7"/>
    <p:sldId id="267" r:id="rId8"/>
    <p:sldId id="277" r:id="rId9"/>
    <p:sldId id="278" r:id="rId10"/>
    <p:sldId id="279" r:id="rId11"/>
    <p:sldId id="280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D7FD1-D313-4D45-A54A-70115A3B8DF1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7353F-5154-4A44-987B-1CF899287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604867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Georgia" pitchFamily="18" charset="0"/>
              </a:rPr>
              <a:t>Социально значимый проект</a:t>
            </a:r>
            <a:r>
              <a:rPr lang="ru-RU" sz="4000" dirty="0" smtClean="0">
                <a:latin typeface="Georgia" pitchFamily="18" charset="0"/>
              </a:rPr>
              <a:t/>
            </a:r>
            <a:br>
              <a:rPr lang="ru-RU" sz="4000" dirty="0" smtClean="0">
                <a:latin typeface="Georgia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Georgia" pitchFamily="18" charset="0"/>
              </a:rPr>
              <a:t>«От сердца к сердцу»</a:t>
            </a:r>
            <a:r>
              <a:rPr lang="ru-RU" sz="4000" dirty="0" smtClean="0">
                <a:latin typeface="Georgia" pitchFamily="18" charset="0"/>
              </a:rPr>
              <a:t/>
            </a:r>
            <a:br>
              <a:rPr lang="ru-RU" sz="4000" dirty="0" smtClean="0">
                <a:latin typeface="Georgia" pitchFamily="18" charset="0"/>
              </a:rPr>
            </a:br>
            <a:r>
              <a:rPr lang="ru-RU" sz="4000" dirty="0" smtClean="0">
                <a:latin typeface="Georgia" pitchFamily="18" charset="0"/>
              </a:rPr>
              <a:t/>
            </a:r>
            <a:br>
              <a:rPr lang="ru-RU" sz="4000" dirty="0" smtClean="0">
                <a:latin typeface="Georgia" pitchFamily="18" charset="0"/>
              </a:rPr>
            </a:br>
            <a:r>
              <a:rPr lang="ru-RU" sz="2800" u="sng" dirty="0" smtClean="0">
                <a:solidFill>
                  <a:schemeClr val="tx1"/>
                </a:solidFill>
                <a:latin typeface="Georgia" pitchFamily="18" charset="0"/>
              </a:rPr>
              <a:t>направление</a:t>
            </a:r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: оказание помощи людям, нуждающимся в заботе и поддержке</a:t>
            </a:r>
            <a:b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800" u="sng" dirty="0" smtClean="0">
                <a:solidFill>
                  <a:schemeClr val="tx1"/>
                </a:solidFill>
                <a:latin typeface="Georgia" pitchFamily="18" charset="0"/>
              </a:rPr>
              <a:t>категория: </a:t>
            </a:r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реализованные проекты</a:t>
            </a:r>
            <a:b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4000" dirty="0" smtClean="0">
                <a:latin typeface="Georgia" pitchFamily="18" charset="0"/>
              </a:rPr>
              <a:t/>
            </a:r>
            <a:br>
              <a:rPr lang="ru-RU" sz="4000" dirty="0" smtClean="0">
                <a:latin typeface="Georgia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Georgia" pitchFamily="18" charset="0"/>
              </a:rPr>
              <a:t>автор: </a:t>
            </a:r>
            <a:r>
              <a:rPr lang="ru-RU" sz="2400" dirty="0" err="1" smtClean="0">
                <a:solidFill>
                  <a:srgbClr val="C00000"/>
                </a:solidFill>
                <a:latin typeface="Georgia" pitchFamily="18" charset="0"/>
              </a:rPr>
              <a:t>Ишмакова</a:t>
            </a:r>
            <a:r>
              <a:rPr lang="ru-RU" sz="2400" dirty="0" smtClean="0">
                <a:solidFill>
                  <a:srgbClr val="C00000"/>
                </a:solidFill>
                <a:latin typeface="Georgia" pitchFamily="18" charset="0"/>
              </a:rPr>
              <a:t> Эльвира </a:t>
            </a:r>
            <a:r>
              <a:rPr lang="ru-RU" sz="2400" dirty="0" err="1" smtClean="0">
                <a:solidFill>
                  <a:srgbClr val="C00000"/>
                </a:solidFill>
                <a:latin typeface="Georgia" pitchFamily="18" charset="0"/>
              </a:rPr>
              <a:t>Ренадовна</a:t>
            </a:r>
            <a:r>
              <a:rPr lang="ru-RU" sz="2400" dirty="0" smtClean="0">
                <a:latin typeface="Georgia" pitchFamily="18" charset="0"/>
              </a:rPr>
              <a:t/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/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срок реализации : 2016-2020 гг.</a:t>
            </a:r>
            <a:endParaRPr lang="ru-RU" sz="24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3968" y="764704"/>
            <a:ext cx="4572000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провели акцию «С миру по нитке», ярмарку, благотворительный концерт, собрали более 50 000 рублей, это довольно крупная сумма, которая пошла в фонд помощи Согдиане.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Согдиана чувствует себя намного лучше после множества операций и химиотерапий.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f06t6Htzoi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88640"/>
            <a:ext cx="2838450" cy="51149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5373216"/>
            <a:ext cx="24482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Волкова Согдиана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Диагноз: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Рак почки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Documents and Settings\Admin\Рабочий стол\все фото\clhTQWpDV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7678" y="332656"/>
            <a:ext cx="3513991" cy="43924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49804" y="476672"/>
            <a:ext cx="4255973" cy="62478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Ишмакова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Эльвира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Ренадовна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МОУ СОШ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с.Заречное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Барышский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район»;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-Старший вожатый;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-Руководитель юнармейского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Отряда «Патриот»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МОУ СОШ с.Заречное;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-Член Молодежного Совета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Старотимошкинское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городское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Поселение».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Тел.: 89176283429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elya9a@mail.ru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0"/>
            <a:ext cx="3802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Контактные данные автора.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10x250_kakpomochbolnymdetyam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14" y="0"/>
            <a:ext cx="910757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7048" y="-1755576"/>
            <a:ext cx="8016952" cy="1029714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Оказание поддержки детям, находящимся в сложной жизненной ситуации. Включение молодёжи в дела, направленные на реализацию данной программы.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Создать творческую инициативную группу из числа школьников и социальных работников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Создать банк положительного опыта по проектной деятельности для дальнейшего использования данного продукта в деятельности коллектива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Повысить уровень социальной активности и личностного самосознания участников проекта.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Целевая аудитория: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подростки (14-16 лет), принимающие участие в проекте; дети(0-18 лет), которые нуждаются в помощи; население поселения в целом, которое готово помочь.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18976"/>
          </a:xfrm>
        </p:spPr>
        <p:txBody>
          <a:bodyPr>
            <a:norm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Актуальность проекта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заключается в том, что в обществе, в котором мы с вами живём, происходят перемены. На первое место выходят рыночные отношения, обесцениваются такие качества как патриотизм, честность, порядочность. Рассуждая об этом, я пришла к выводу, что всё-таки самое главное в человеке – это то, что делает его выше всего и всех – это добро и милосердие, которые являются основой основ.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043608" y="738945"/>
            <a:ext cx="8100392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реализации проекта: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1этап- выявление нуждающихся в помощи людей,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2этап- создание плана работы по данному направлению,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3этап- реализация плана и сбор средств,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4этап- перевод денежных средств.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243408"/>
            <a:ext cx="7498080" cy="15121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Этап реализации плана и сбора средств </a:t>
            </a:r>
            <a:endParaRPr lang="ru-RU" sz="3200" dirty="0"/>
          </a:p>
        </p:txBody>
      </p:sp>
      <p:pic>
        <p:nvPicPr>
          <p:cNvPr id="4" name="Рисунок 3" descr="Mje9vJa3my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980728"/>
            <a:ext cx="3203848" cy="2592288"/>
          </a:xfrm>
          <a:prstGeom prst="rect">
            <a:avLst/>
          </a:prstGeom>
        </p:spPr>
      </p:pic>
      <p:pic>
        <p:nvPicPr>
          <p:cNvPr id="6" name="Рисунок 5" descr="ggFUpiL8hT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4257092"/>
            <a:ext cx="3200739" cy="2400554"/>
          </a:xfrm>
          <a:prstGeom prst="rect">
            <a:avLst/>
          </a:prstGeom>
        </p:spPr>
      </p:pic>
      <p:pic>
        <p:nvPicPr>
          <p:cNvPr id="8" name="Рисунок 7" descr="IMG_8944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980728"/>
            <a:ext cx="3077796" cy="2463284"/>
          </a:xfrm>
          <a:prstGeom prst="rect">
            <a:avLst/>
          </a:prstGeom>
        </p:spPr>
      </p:pic>
      <p:pic>
        <p:nvPicPr>
          <p:cNvPr id="9" name="Рисунок 8" descr="19fcdc4270102c23208fae71d96c386a_X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4077072"/>
            <a:ext cx="3312368" cy="2484276"/>
          </a:xfrm>
          <a:prstGeom prst="rect">
            <a:avLst/>
          </a:prstGeom>
        </p:spPr>
      </p:pic>
      <p:pic>
        <p:nvPicPr>
          <p:cNvPr id="33794" name="Picture 2" descr="C:\Documents and Settings\Admin\Рабочий стол\Новая папка (2)\c02c3459e8bcc826069e8c1000ae5f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3645024"/>
            <a:ext cx="3159352" cy="504056"/>
          </a:xfrm>
          <a:prstGeom prst="rect">
            <a:avLst/>
          </a:prstGeom>
          <a:noFill/>
        </p:spPr>
      </p:pic>
      <p:pic>
        <p:nvPicPr>
          <p:cNvPr id="33795" name="Picture 3" descr="C:\Documents and Settings\Admin\Рабочий стол\Новая папка (2)\Копия c02c3459e8bcc826069e8c1000ae5f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104" y="3573016"/>
            <a:ext cx="3105150" cy="428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e2dihWpZ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3611894" cy="3168352"/>
          </a:xfrm>
          <a:prstGeom prst="rect">
            <a:avLst/>
          </a:prstGeom>
        </p:spPr>
      </p:pic>
      <p:pic>
        <p:nvPicPr>
          <p:cNvPr id="4" name="Рисунок 3" descr="3xvNUHgk3R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0"/>
            <a:ext cx="3419872" cy="3436555"/>
          </a:xfrm>
          <a:prstGeom prst="rect">
            <a:avLst/>
          </a:prstGeom>
        </p:spPr>
      </p:pic>
      <p:pic>
        <p:nvPicPr>
          <p:cNvPr id="5" name="Рисунок 4" descr="CTWwyRD6J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4077072"/>
            <a:ext cx="4425683" cy="2780928"/>
          </a:xfrm>
          <a:prstGeom prst="rect">
            <a:avLst/>
          </a:prstGeom>
        </p:spPr>
      </p:pic>
      <p:pic>
        <p:nvPicPr>
          <p:cNvPr id="34818" name="Picture 2" descr="C:\Documents and Settings\Admin\Рабочий стол\Новая папка (2)\Копия (3) c02c3459e8bcc826069e8c1000ae5f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3501008"/>
            <a:ext cx="2933700" cy="561975"/>
          </a:xfrm>
          <a:prstGeom prst="rect">
            <a:avLst/>
          </a:prstGeom>
          <a:noFill/>
        </p:spPr>
      </p:pic>
      <p:pic>
        <p:nvPicPr>
          <p:cNvPr id="34819" name="Picture 3" descr="C:\Documents and Settings\Admin\Рабочий стол\Новая папка (2)\Копия (2) c02c3459e8bcc826069e8c1000ae5f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717032"/>
            <a:ext cx="2590800" cy="447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LIKaUfbUL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24744"/>
            <a:ext cx="5323258" cy="432048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Акция «С миру по нитке»</a:t>
            </a:r>
            <a:endParaRPr lang="ru-RU" dirty="0"/>
          </a:p>
        </p:txBody>
      </p:sp>
      <p:pic>
        <p:nvPicPr>
          <p:cNvPr id="4" name="Рисунок 3" descr="zWLVF71jw8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40428" y="2708920"/>
            <a:ext cx="4203571" cy="414908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реализации проекта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59401" y="1340768"/>
            <a:ext cx="4312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1268760"/>
            <a:ext cx="507605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рамках весенней недели добра, совместно с администрацией, школой, домами культуры, провели благотворительный концерт, который прошел под девизом «Вижу, слышу, не могу остаться равнодушным!». Все собранные с концерта средства пошли на лечение девочки(более 10  000 рублей).</a:t>
            </a:r>
          </a:p>
          <a:p>
            <a:endParaRPr lang="ru-RU" sz="2400" dirty="0" smtClean="0"/>
          </a:p>
          <a:p>
            <a:r>
              <a:rPr lang="ru-RU" sz="2400" dirty="0" smtClean="0"/>
              <a:t>Вика выздоровела и чувствует себя отлично, болезнь отступила.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2708920"/>
            <a:ext cx="283244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*******</a:t>
            </a:r>
            <a:r>
              <a:rPr lang="ru-RU" b="1" dirty="0" smtClean="0"/>
              <a:t> </a:t>
            </a:r>
            <a:r>
              <a:rPr lang="ru-RU" b="1" dirty="0" smtClean="0"/>
              <a:t>Виктория</a:t>
            </a:r>
          </a:p>
          <a:p>
            <a:r>
              <a:rPr lang="ru-RU" b="1" dirty="0" smtClean="0"/>
              <a:t>Диагноз: </a:t>
            </a:r>
          </a:p>
          <a:p>
            <a:r>
              <a:rPr lang="ru-RU" b="1" dirty="0" smtClean="0"/>
              <a:t>опухоль костного скелета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347864" y="681125"/>
            <a:ext cx="579613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провели концерт, в рамках творческих объединений, с детишками были сделаны сувениры. МС организовал ярмарку, на которой дети с большим удовольствием продавали свою продукцию, зная, что все вырученные средства пойдут на благотворительность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(собрали около       10 000 рублей)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Амир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перенес операцию хорошо, но к сожалению, спустя 2 года скончался.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455wA95dMV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692696"/>
            <a:ext cx="3024337" cy="45365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5301208"/>
            <a:ext cx="30544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Волков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Амир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Диагноз: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Несовершенный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остеогенез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127</TotalTime>
  <Words>346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Социально значимый проект «От сердца к сердцу»  направление: оказание помощи людям, нуждающимся в заботе и поддержке  категория: реализованные проекты  автор: Ишмакова Эльвира Ренадовна  срок реализации : 2016-2020 гг.</vt:lpstr>
      <vt:lpstr>Цель: Оказание поддержки детям, находящимся в сложной жизненной ситуации. Включение молодёжи в дела, направленные на реализацию данной программы.  Задачи: 1. Создать творческую инициативную группу из числа школьников и социальных работников 2. Создать банк положительного опыта по проектной деятельности для дальнейшего использования данного продукта в деятельности коллектива 3. Повысить уровень социальной активности и личностного самосознания участников проекта.  Целевая аудитория: подростки (14-16 лет), принимающие участие в проекте; дети(0-18 лет), которые нуждаются в помощи; население поселения в целом, которое готово помочь.</vt:lpstr>
      <vt:lpstr>Актуальность проекта заключается в том, что в обществе, в котором мы с вами живём, происходят перемены. На первое место выходят рыночные отношения, обесцениваются такие качества как патриотизм, честность, порядочность. Рассуждая об этом, я пришла к выводу, что всё-таки самое главное в человеке – это то, что делает его выше всего и всех – это добро и милосердие, которые являются основой основ.</vt:lpstr>
      <vt:lpstr>Слайд 4</vt:lpstr>
      <vt:lpstr>Этап реализации плана и сбора средств </vt:lpstr>
      <vt:lpstr>Слайд 6</vt:lpstr>
      <vt:lpstr>Акция «С миру по нитке»</vt:lpstr>
      <vt:lpstr>Итоги реализации проекта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Социально-значимый проект «От сердца к сердцу»   Руководитель: Ишмакова Э.Р.</dc:title>
  <cp:lastModifiedBy>Admin</cp:lastModifiedBy>
  <cp:revision>22</cp:revision>
  <dcterms:modified xsi:type="dcterms:W3CDTF">2020-03-25T05:20:38Z</dcterms:modified>
</cp:coreProperties>
</file>