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2" r:id="rId2"/>
    <p:sldId id="259" r:id="rId3"/>
    <p:sldId id="260" r:id="rId4"/>
    <p:sldId id="264" r:id="rId5"/>
    <p:sldId id="265" r:id="rId6"/>
    <p:sldId id="261" r:id="rId7"/>
    <p:sldId id="256" r:id="rId8"/>
    <p:sldId id="257" r:id="rId9"/>
    <p:sldId id="258" r:id="rId10"/>
    <p:sldId id="26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EF23A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96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70DF21-9F59-454E-AD02-25B49945BBBC}" type="datetimeFigureOut">
              <a:rPr lang="ru-RU" smtClean="0"/>
              <a:pPr/>
              <a:t>06.11.2012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2657AD-B38B-49A0-9A5D-17429ADAED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AA2F2A-D6E1-4894-945B-3BFFE478640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5EE15F6-137C-4AD1-8ED1-739C86FBA55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4290"/>
            <a:ext cx="9144000" cy="4786346"/>
          </a:xfrm>
        </p:spPr>
        <p:txBody>
          <a:bodyPr>
            <a:noAutofit/>
            <a:scene3d>
              <a:camera prst="perspectiveRelaxedModerately"/>
              <a:lightRig rig="threePt" dir="t"/>
            </a:scene3d>
          </a:bodyPr>
          <a:lstStyle/>
          <a:p>
            <a:r>
              <a:rPr lang="ru-RU" sz="8800" b="1" dirty="0" smtClean="0">
                <a:solidFill>
                  <a:srgbClr val="7030A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Учись говорить </a:t>
            </a:r>
            <a:r>
              <a:rPr lang="ru-RU" sz="8800" b="1" dirty="0" smtClean="0">
                <a:solidFill>
                  <a:srgbClr val="EF23AB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«НЕТ»</a:t>
            </a:r>
            <a:r>
              <a:rPr lang="ru-RU" sz="8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8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3714752"/>
            <a:ext cx="8929718" cy="2357454"/>
          </a:xfrm>
        </p:spPr>
        <p:txBody>
          <a:bodyPr>
            <a:normAutofit fontScale="62500" lnSpcReduction="20000"/>
          </a:bodyPr>
          <a:lstStyle/>
          <a:p>
            <a:endParaRPr lang="ru-RU" dirty="0" smtClean="0"/>
          </a:p>
          <a:p>
            <a:r>
              <a:rPr lang="ru-RU" sz="9800" b="1" i="1" dirty="0" smtClean="0">
                <a:ln>
                  <a:solidFill>
                    <a:srgbClr val="6600CC"/>
                  </a:solidFill>
                </a:ln>
                <a:solidFill>
                  <a:srgbClr val="7030A0"/>
                </a:solidFill>
                <a:effectLst>
                  <a:glow rad="101600">
                    <a:srgbClr val="EF23AB">
                      <a:alpha val="6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Научись отказывать</a:t>
            </a:r>
          </a:p>
          <a:p>
            <a:r>
              <a:rPr lang="ru-RU" sz="9800" b="1" i="1" dirty="0" smtClean="0">
                <a:ln>
                  <a:solidFill>
                    <a:srgbClr val="6600CC"/>
                  </a:solidFill>
                </a:ln>
                <a:solidFill>
                  <a:srgbClr val="7030A0"/>
                </a:solidFill>
                <a:effectLst>
                  <a:glow rad="101600">
                    <a:srgbClr val="EF23AB">
                      <a:alpha val="6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 в опасных ситуациях.</a:t>
            </a:r>
          </a:p>
          <a:p>
            <a:endParaRPr lang="ru-RU" sz="9800" dirty="0">
              <a:effectLst>
                <a:glow rad="101600">
                  <a:srgbClr val="EF23AB">
                    <a:alpha val="60000"/>
                  </a:srgb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3717032"/>
          </a:xfrm>
        </p:spPr>
        <p:txBody>
          <a:bodyPr>
            <a:noAutofit/>
            <a:scene3d>
              <a:camera prst="perspectiveRelaxedModerately"/>
              <a:lightRig rig="threePt" dir="t"/>
            </a:scene3d>
          </a:bodyPr>
          <a:lstStyle/>
          <a:p>
            <a:r>
              <a:rPr lang="ru-RU" sz="8800" b="1" dirty="0" smtClean="0">
                <a:solidFill>
                  <a:srgbClr val="7030A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b="1" dirty="0" smtClean="0">
                <a:solidFill>
                  <a:srgbClr val="7030A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800" b="1" dirty="0" smtClean="0">
                <a:solidFill>
                  <a:srgbClr val="7030A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8800" b="1" dirty="0" smtClean="0">
                <a:solidFill>
                  <a:srgbClr val="7030A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800" b="1" dirty="0" smtClean="0">
                <a:solidFill>
                  <a:srgbClr val="7030A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7200" b="1" dirty="0" smtClean="0">
                <a:solidFill>
                  <a:srgbClr val="7030A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Я умею думать,</a:t>
            </a:r>
            <a:br>
              <a:rPr lang="ru-RU" sz="7200" b="1" dirty="0" smtClean="0">
                <a:solidFill>
                  <a:srgbClr val="7030A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7200" b="1" dirty="0" smtClean="0">
                <a:solidFill>
                  <a:srgbClr val="7030A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умею рассуждать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8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132856"/>
            <a:ext cx="9144000" cy="3312368"/>
          </a:xfrm>
        </p:spPr>
        <p:txBody>
          <a:bodyPr>
            <a:normAutofit fontScale="62500" lnSpcReduction="20000"/>
          </a:bodyPr>
          <a:lstStyle/>
          <a:p>
            <a:endParaRPr lang="ru-RU" dirty="0" smtClean="0"/>
          </a:p>
          <a:p>
            <a:r>
              <a:rPr lang="ru-RU" sz="10900" b="1" i="1" dirty="0" smtClean="0">
                <a:ln>
                  <a:solidFill>
                    <a:srgbClr val="6600CC"/>
                  </a:solidFill>
                </a:ln>
                <a:solidFill>
                  <a:srgbClr val="7030A0"/>
                </a:solidFill>
                <a:effectLst>
                  <a:glow rad="101600">
                    <a:srgbClr val="EF23AB">
                      <a:alpha val="6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Что полезно для здоровья, то я буду выбирать!</a:t>
            </a:r>
            <a:endParaRPr lang="ru-RU" sz="10900" b="1" i="1" dirty="0" smtClean="0">
              <a:ln>
                <a:solidFill>
                  <a:srgbClr val="6600CC"/>
                </a:solidFill>
              </a:ln>
              <a:solidFill>
                <a:srgbClr val="7030A0"/>
              </a:solidFill>
              <a:effectLst>
                <a:glow rad="101600">
                  <a:srgbClr val="EF23AB">
                    <a:alpha val="60000"/>
                  </a:srgb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9800" dirty="0">
              <a:effectLst>
                <a:glow rad="101600">
                  <a:srgbClr val="EF23AB">
                    <a:alpha val="60000"/>
                  </a:srgbClr>
                </a:glow>
              </a:effectLst>
            </a:endParaRPr>
          </a:p>
        </p:txBody>
      </p:sp>
      <p:pic>
        <p:nvPicPr>
          <p:cNvPr id="1026" name="Picture 2" descr="D:\УМИТА\для стенда\a3d13c9709f58a069223bfb395d09c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6674" y="4509120"/>
            <a:ext cx="2020037" cy="23488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229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bright="46000" contrast="44000"/>
          </a:blip>
          <a:srcRect/>
          <a:stretch>
            <a:fillRect/>
          </a:stretch>
        </p:blipFill>
        <p:spPr>
          <a:xfrm>
            <a:off x="285750" y="214313"/>
            <a:ext cx="4714875" cy="3536950"/>
          </a:xfrm>
        </p:spPr>
      </p:pic>
      <p:pic>
        <p:nvPicPr>
          <p:cNvPr id="12292" name="Picture 3"/>
          <p:cNvPicPr>
            <a:picLocks noChangeAspect="1" noChangeArrowheads="1"/>
          </p:cNvPicPr>
          <p:nvPr/>
        </p:nvPicPr>
        <p:blipFill>
          <a:blip r:embed="rId4" cstate="print">
            <a:lum bright="16000"/>
          </a:blip>
          <a:srcRect/>
          <a:stretch>
            <a:fillRect/>
          </a:stretch>
        </p:blipFill>
        <p:spPr bwMode="auto">
          <a:xfrm>
            <a:off x="285750" y="3357563"/>
            <a:ext cx="4429125" cy="326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4"/>
          <p:cNvPicPr>
            <a:picLocks noChangeAspect="1" noChangeArrowheads="1"/>
          </p:cNvPicPr>
          <p:nvPr/>
        </p:nvPicPr>
        <p:blipFill>
          <a:blip r:embed="rId5" cstate="print">
            <a:lum bright="16000" contrast="14000"/>
          </a:blip>
          <a:srcRect b="23721"/>
          <a:stretch>
            <a:fillRect/>
          </a:stretch>
        </p:blipFill>
        <p:spPr bwMode="auto">
          <a:xfrm>
            <a:off x="4929188" y="214313"/>
            <a:ext cx="3840162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10" descr="C:\Documents and Settings\Юлия\Рабочий стол\Всё для 1 класса\фото 1 Б класс\DCIM\100DSCIM\PICT0831.JPG"/>
          <p:cNvPicPr>
            <a:picLocks noChangeAspect="1" noChangeArrowheads="1"/>
          </p:cNvPicPr>
          <p:nvPr/>
        </p:nvPicPr>
        <p:blipFill>
          <a:blip r:embed="rId6" cstate="print">
            <a:lum bright="32000" contrast="36000"/>
          </a:blip>
          <a:srcRect l="26878" t="26871" r="13438" b="8957"/>
          <a:stretch>
            <a:fillRect/>
          </a:stretch>
        </p:blipFill>
        <p:spPr bwMode="auto">
          <a:xfrm>
            <a:off x="4714875" y="3457575"/>
            <a:ext cx="4071938" cy="318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5" name="TextBox 7"/>
          <p:cNvSpPr txBox="1">
            <a:spLocks noChangeArrowheads="1"/>
          </p:cNvSpPr>
          <p:nvPr/>
        </p:nvSpPr>
        <p:spPr bwMode="auto">
          <a:xfrm>
            <a:off x="1285875" y="3143250"/>
            <a:ext cx="71437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4400" b="1">
              <a:solidFill>
                <a:srgbClr val="7030A0"/>
              </a:solidFill>
              <a:latin typeface="Calibr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42977" y="2857496"/>
            <a:ext cx="7572428" cy="923330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00166" y="2571744"/>
            <a:ext cx="7000924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597" y="2357430"/>
            <a:ext cx="8143932" cy="212365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Relaxed"/>
              <a:lightRig rig="threePt" dir="t"/>
            </a:scene3d>
          </a:bodyPr>
          <a:lstStyle/>
          <a:p>
            <a:pPr algn="ctr"/>
            <a:r>
              <a:rPr lang="ru-RU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Как прекрасен этот мир….</a:t>
            </a:r>
            <a:endParaRPr lang="ru-RU" sz="6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3857625" y="274638"/>
            <a:ext cx="4572000" cy="582612"/>
          </a:xfrm>
        </p:spPr>
        <p:txBody>
          <a:bodyPr>
            <a:normAutofit fontScale="90000"/>
          </a:bodyPr>
          <a:lstStyle/>
          <a:p>
            <a:pPr algn="r" eaLnBrk="1" hangingPunct="1"/>
            <a:r>
              <a:rPr lang="ru-RU" sz="6000" b="1" dirty="0" smtClean="0">
                <a:solidFill>
                  <a:srgbClr val="00B050"/>
                </a:solidFill>
              </a:rPr>
              <a:t>                         </a:t>
            </a:r>
          </a:p>
        </p:txBody>
      </p:sp>
      <p:pic>
        <p:nvPicPr>
          <p:cNvPr id="1024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b="5634"/>
          <a:stretch>
            <a:fillRect/>
          </a:stretch>
        </p:blipFill>
        <p:spPr>
          <a:xfrm>
            <a:off x="0" y="0"/>
            <a:ext cx="4525962" cy="4270375"/>
          </a:xfrm>
        </p:spPr>
      </p:pic>
      <p:pic>
        <p:nvPicPr>
          <p:cNvPr id="10244" name="Picture 3"/>
          <p:cNvPicPr>
            <a:picLocks noChangeAspect="1" noChangeArrowheads="1"/>
          </p:cNvPicPr>
          <p:nvPr/>
        </p:nvPicPr>
        <p:blipFill>
          <a:blip r:embed="rId4" cstate="print"/>
          <a:srcRect b="20375"/>
          <a:stretch>
            <a:fillRect/>
          </a:stretch>
        </p:blipFill>
        <p:spPr bwMode="auto">
          <a:xfrm>
            <a:off x="4381500" y="0"/>
            <a:ext cx="476250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3467100" y="3643314"/>
            <a:ext cx="5676900" cy="367347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4643446"/>
            <a:ext cx="5500694" cy="1015663"/>
          </a:xfrm>
          <a:prstGeom prst="rect">
            <a:avLst/>
          </a:prstGeom>
        </p:spPr>
        <p:txBody>
          <a:bodyPr wrap="square">
            <a:spAutoFit/>
            <a:scene3d>
              <a:camera prst="isometricOffAxis1Right"/>
              <a:lightRig rig="threePt" dir="t"/>
            </a:scene3d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ЗДОРОВЬЕ</a:t>
            </a:r>
            <a:endParaRPr lang="ru-RU" sz="6000" dirty="0">
              <a:solidFill>
                <a:srgbClr val="FF00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3717032"/>
          </a:xfrm>
        </p:spPr>
        <p:txBody>
          <a:bodyPr>
            <a:noAutofit/>
            <a:scene3d>
              <a:camera prst="perspectiveRelaxedModerately"/>
              <a:lightRig rig="threePt" dir="t"/>
            </a:scene3d>
          </a:bodyPr>
          <a:lstStyle/>
          <a:p>
            <a:r>
              <a:rPr lang="ru-RU" sz="8800" b="1" dirty="0" smtClean="0">
                <a:solidFill>
                  <a:srgbClr val="7030A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b="1" dirty="0" smtClean="0">
                <a:solidFill>
                  <a:srgbClr val="7030A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800" b="1" dirty="0" smtClean="0">
                <a:solidFill>
                  <a:srgbClr val="7030A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8800" b="1" dirty="0" smtClean="0">
                <a:solidFill>
                  <a:srgbClr val="7030A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800" b="1" dirty="0" smtClean="0">
                <a:solidFill>
                  <a:srgbClr val="7030A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7200" b="1" dirty="0" smtClean="0">
                <a:solidFill>
                  <a:srgbClr val="00B05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Я умею думать,</a:t>
            </a:r>
            <a:br>
              <a:rPr lang="ru-RU" sz="7200" b="1" dirty="0" smtClean="0">
                <a:solidFill>
                  <a:srgbClr val="00B05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7200" b="1" dirty="0" smtClean="0">
                <a:solidFill>
                  <a:srgbClr val="00B05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умею рассуждать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8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132856"/>
            <a:ext cx="9144000" cy="3312368"/>
          </a:xfrm>
        </p:spPr>
        <p:txBody>
          <a:bodyPr>
            <a:normAutofit fontScale="62500" lnSpcReduction="20000"/>
          </a:bodyPr>
          <a:lstStyle/>
          <a:p>
            <a:endParaRPr lang="ru-RU" dirty="0" smtClean="0"/>
          </a:p>
          <a:p>
            <a:r>
              <a:rPr lang="ru-RU" sz="10900" b="1" i="1" dirty="0" smtClean="0">
                <a:ln>
                  <a:solidFill>
                    <a:srgbClr val="6600CC"/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101600">
                    <a:srgbClr val="EF23AB">
                      <a:alpha val="6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Что полезно для здоровья, то я буду выбирать!</a:t>
            </a:r>
            <a:endParaRPr lang="ru-RU" sz="10900" b="1" i="1" dirty="0" smtClean="0">
              <a:ln>
                <a:solidFill>
                  <a:srgbClr val="6600CC"/>
                </a:solidFill>
              </a:ln>
              <a:solidFill>
                <a:schemeClr val="tx2">
                  <a:lumMod val="75000"/>
                </a:schemeClr>
              </a:solidFill>
              <a:effectLst>
                <a:glow rad="101600">
                  <a:srgbClr val="EF23AB">
                    <a:alpha val="60000"/>
                  </a:srgb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9800" dirty="0">
              <a:effectLst>
                <a:glow rad="101600">
                  <a:srgbClr val="EF23AB">
                    <a:alpha val="60000"/>
                  </a:srgbClr>
                </a:glow>
              </a:effectLst>
            </a:endParaRPr>
          </a:p>
        </p:txBody>
      </p:sp>
      <p:pic>
        <p:nvPicPr>
          <p:cNvPr id="2050" name="Picture 2" descr="D:\УМИТА\для стенда\present6_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4653136"/>
            <a:ext cx="1812374" cy="19242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2582858"/>
          </a:xfrm>
        </p:spPr>
        <p:txBody>
          <a:bodyPr>
            <a:noAutofit/>
            <a:scene3d>
              <a:camera prst="perspectiveRelaxedModerately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r>
              <a:rPr lang="ru-RU" sz="6600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solidFill>
                  <a:srgbClr val="7030A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/>
            </a:r>
            <a:br>
              <a:rPr lang="ru-RU" sz="6600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solidFill>
                  <a:srgbClr val="7030A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</a:br>
            <a:endParaRPr lang="ru-RU" sz="6600" dirty="0"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  <a:solidFill>
                <a:srgbClr val="7030A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pic>
        <p:nvPicPr>
          <p:cNvPr id="4" name="Содержимое 3" descr="j023213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1857364"/>
            <a:ext cx="5249200" cy="4567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2582858"/>
          </a:xfrm>
        </p:spPr>
        <p:txBody>
          <a:bodyPr>
            <a:noAutofit/>
            <a:scene3d>
              <a:camera prst="perspectiveRelaxedModerately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r>
              <a:rPr lang="ru-RU" sz="6600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solidFill>
                  <a:srgbClr val="7030A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Живи разумом, </a:t>
            </a:r>
            <a:br>
              <a:rPr lang="ru-RU" sz="6600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solidFill>
                  <a:srgbClr val="7030A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</a:br>
            <a:r>
              <a:rPr lang="ru-RU" sz="6600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solidFill>
                  <a:srgbClr val="7030A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так и лекаря не надо!</a:t>
            </a:r>
            <a:br>
              <a:rPr lang="ru-RU" sz="6600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solidFill>
                  <a:srgbClr val="7030A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</a:br>
            <a:endParaRPr lang="ru-RU" sz="6600" dirty="0"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  <a:solidFill>
                <a:srgbClr val="7030A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pic>
        <p:nvPicPr>
          <p:cNvPr id="4" name="Содержимое 3" descr="j023213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1857364"/>
            <a:ext cx="5249200" cy="4567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7561"/>
            <a:ext cx="7172348" cy="24288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t="13038" r="52792" b="49284"/>
          <a:stretch>
            <a:fillRect/>
          </a:stretch>
        </p:blipFill>
        <p:spPr bwMode="auto">
          <a:xfrm>
            <a:off x="642910" y="285728"/>
            <a:ext cx="7429552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l="52642" t="-998" r="1276" b="58499"/>
          <a:stretch>
            <a:fillRect/>
          </a:stretch>
        </p:blipFill>
        <p:spPr bwMode="auto">
          <a:xfrm>
            <a:off x="1714480" y="142852"/>
            <a:ext cx="6143668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l="51068" t="51475" r="6755" b="1733"/>
          <a:stretch>
            <a:fillRect/>
          </a:stretch>
        </p:blipFill>
        <p:spPr bwMode="auto">
          <a:xfrm>
            <a:off x="2143108" y="214290"/>
            <a:ext cx="4714908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46</Words>
  <Application>Microsoft Office PowerPoint</Application>
  <PresentationFormat>Экран (4:3)</PresentationFormat>
  <Paragraphs>17</Paragraphs>
  <Slides>10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Учись говорить «НЕТ» </vt:lpstr>
      <vt:lpstr>Слайд 2</vt:lpstr>
      <vt:lpstr>                         </vt:lpstr>
      <vt:lpstr>   Я умею думать, умею рассуждать   </vt:lpstr>
      <vt:lpstr> </vt:lpstr>
      <vt:lpstr>Живи разумом,  так и лекаря не надо! </vt:lpstr>
      <vt:lpstr>Слайд 7</vt:lpstr>
      <vt:lpstr>Слайд 8</vt:lpstr>
      <vt:lpstr>Слайд 9</vt:lpstr>
      <vt:lpstr>   Я умею думать, умею рассуждать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12</cp:revision>
  <dcterms:modified xsi:type="dcterms:W3CDTF">2012-11-06T17:06:05Z</dcterms:modified>
</cp:coreProperties>
</file>