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88" r:id="rId2"/>
    <p:sldId id="283" r:id="rId3"/>
    <p:sldId id="286" r:id="rId4"/>
    <p:sldId id="289" r:id="rId5"/>
    <p:sldId id="291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30" r:id="rId16"/>
    <p:sldId id="329" r:id="rId17"/>
    <p:sldId id="257" r:id="rId18"/>
    <p:sldId id="271" r:id="rId19"/>
    <p:sldId id="300" r:id="rId20"/>
    <p:sldId id="332" r:id="rId21"/>
    <p:sldId id="331" r:id="rId22"/>
    <p:sldId id="301" r:id="rId23"/>
    <p:sldId id="274" r:id="rId24"/>
    <p:sldId id="275" r:id="rId25"/>
    <p:sldId id="272" r:id="rId26"/>
    <p:sldId id="273" r:id="rId27"/>
    <p:sldId id="276" r:id="rId28"/>
    <p:sldId id="263" r:id="rId29"/>
    <p:sldId id="297" r:id="rId30"/>
    <p:sldId id="298" r:id="rId31"/>
    <p:sldId id="285" r:id="rId32"/>
    <p:sldId id="293" r:id="rId33"/>
    <p:sldId id="277" r:id="rId34"/>
    <p:sldId id="278" r:id="rId35"/>
    <p:sldId id="279" r:id="rId36"/>
    <p:sldId id="280" r:id="rId37"/>
    <p:sldId id="281" r:id="rId38"/>
    <p:sldId id="294" r:id="rId39"/>
    <p:sldId id="295" r:id="rId40"/>
    <p:sldId id="282" r:id="rId41"/>
    <p:sldId id="292" r:id="rId42"/>
    <p:sldId id="261" r:id="rId43"/>
    <p:sldId id="265" r:id="rId44"/>
    <p:sldId id="302" r:id="rId45"/>
    <p:sldId id="296" r:id="rId46"/>
    <p:sldId id="303" r:id="rId47"/>
    <p:sldId id="304" r:id="rId48"/>
    <p:sldId id="305" r:id="rId49"/>
    <p:sldId id="306" r:id="rId50"/>
    <p:sldId id="308" r:id="rId51"/>
    <p:sldId id="307" r:id="rId52"/>
    <p:sldId id="309" r:id="rId53"/>
    <p:sldId id="310" r:id="rId54"/>
    <p:sldId id="311" r:id="rId55"/>
    <p:sldId id="312" r:id="rId56"/>
    <p:sldId id="333" r:id="rId57"/>
    <p:sldId id="315" r:id="rId58"/>
    <p:sldId id="314" r:id="rId59"/>
    <p:sldId id="313" r:id="rId60"/>
    <p:sldId id="290" r:id="rId61"/>
    <p:sldId id="299" r:id="rId6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625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666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652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2A998CA3-8CA4-4FC3-AFB1-7F6C44EC37AE}" type="presOf" srcId="{EA076CC2-96DD-4B70-8AD1-C2C075BF81B9}" destId="{8F1A5696-218D-4E03-BCC2-57AC3D076895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BE3A1DD4-EE29-487E-92DF-DE73EA058D22}" type="presOf" srcId="{2EF40768-DF26-4311-A9E3-8376B214DB59}" destId="{B245BD17-1F6A-4B4C-A3CA-ED3B808CFBEB}" srcOrd="0" destOrd="0" presId="urn:microsoft.com/office/officeart/2005/8/layout/vList3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C5D16C0F-0A65-4A65-8F0A-8C6B0ED28097}" type="presOf" srcId="{2271680A-BB72-4D94-99BB-0F7E5648BEF3}" destId="{ACEA67B1-3B93-433D-A0D6-0675BE70ADF4}" srcOrd="0" destOrd="0" presId="urn:microsoft.com/office/officeart/2005/8/layout/vList3"/>
    <dgm:cxn modelId="{22204DAA-578A-4884-8400-B51038BD29A8}" type="presOf" srcId="{5968F653-327A-41B5-8DCC-FAB82E7FAB06}" destId="{7C7C7812-36BA-448B-94B9-469C51832804}" srcOrd="0" destOrd="0" presId="urn:microsoft.com/office/officeart/2005/8/layout/vList3"/>
    <dgm:cxn modelId="{04FA8CA0-EF94-452F-8A16-29E729BE90C6}" type="presParOf" srcId="{B245BD17-1F6A-4B4C-A3CA-ED3B808CFBEB}" destId="{0F5FD988-3FF3-4298-967C-72AA31964131}" srcOrd="0" destOrd="0" presId="urn:microsoft.com/office/officeart/2005/8/layout/vList3"/>
    <dgm:cxn modelId="{6557AA13-33FB-44EF-8E09-AAA030369A8D}" type="presParOf" srcId="{0F5FD988-3FF3-4298-967C-72AA31964131}" destId="{46C45525-7A3D-416D-953B-3E1C75B176F0}" srcOrd="0" destOrd="0" presId="urn:microsoft.com/office/officeart/2005/8/layout/vList3"/>
    <dgm:cxn modelId="{8FB31BB5-3541-4BF8-A140-5B942CF9EBA5}" type="presParOf" srcId="{0F5FD988-3FF3-4298-967C-72AA31964131}" destId="{7C7C7812-36BA-448B-94B9-469C51832804}" srcOrd="1" destOrd="0" presId="urn:microsoft.com/office/officeart/2005/8/layout/vList3"/>
    <dgm:cxn modelId="{87518F4C-FA1A-4BBA-B721-61134CCEB013}" type="presParOf" srcId="{B245BD17-1F6A-4B4C-A3CA-ED3B808CFBEB}" destId="{7837BBA3-286A-4E83-AF70-1AE5825E2852}" srcOrd="1" destOrd="0" presId="urn:microsoft.com/office/officeart/2005/8/layout/vList3"/>
    <dgm:cxn modelId="{EC8825C5-EF65-4F97-92BA-9745E2AF04D2}" type="presParOf" srcId="{B245BD17-1F6A-4B4C-A3CA-ED3B808CFBEB}" destId="{78A5CB76-680E-4F17-81DB-2DBDBC075012}" srcOrd="2" destOrd="0" presId="urn:microsoft.com/office/officeart/2005/8/layout/vList3"/>
    <dgm:cxn modelId="{99C2296B-678D-4131-AB94-E1E7564F88A0}" type="presParOf" srcId="{78A5CB76-680E-4F17-81DB-2DBDBC075012}" destId="{5A877496-4F78-44DE-85FE-07A4004A8A86}" srcOrd="0" destOrd="0" presId="urn:microsoft.com/office/officeart/2005/8/layout/vList3"/>
    <dgm:cxn modelId="{E4D4548F-866C-4B03-8CD7-0F4412094854}" type="presParOf" srcId="{78A5CB76-680E-4F17-81DB-2DBDBC075012}" destId="{8F1A5696-218D-4E03-BCC2-57AC3D076895}" srcOrd="1" destOrd="0" presId="urn:microsoft.com/office/officeart/2005/8/layout/vList3"/>
    <dgm:cxn modelId="{CFD0A46A-EC80-49E8-AE7B-ECD35339E6FA}" type="presParOf" srcId="{B245BD17-1F6A-4B4C-A3CA-ED3B808CFBEB}" destId="{1C970036-A556-4E97-B981-22A83E107604}" srcOrd="3" destOrd="0" presId="urn:microsoft.com/office/officeart/2005/8/layout/vList3"/>
    <dgm:cxn modelId="{2D07200C-E744-4468-903F-56E2FE6F2EF3}" type="presParOf" srcId="{B245BD17-1F6A-4B4C-A3CA-ED3B808CFBEB}" destId="{5399FEFC-E12E-4381-A76C-C49D27DCE884}" srcOrd="4" destOrd="0" presId="urn:microsoft.com/office/officeart/2005/8/layout/vList3"/>
    <dgm:cxn modelId="{E3E83C66-943D-4393-B0F3-EDF454F951D8}" type="presParOf" srcId="{5399FEFC-E12E-4381-A76C-C49D27DCE884}" destId="{EC46B1A1-901C-4D55-A3B8-CFCEC56B8AA7}" srcOrd="0" destOrd="0" presId="urn:microsoft.com/office/officeart/2005/8/layout/vList3"/>
    <dgm:cxn modelId="{ECECD960-2161-487A-9058-9C5D894EFACD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24 месяца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20 месяцев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36 месяцев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6E8490C7-0929-4237-9592-DA8C9B6FF0AC}" type="presOf" srcId="{2271680A-BB72-4D94-99BB-0F7E5648BEF3}" destId="{ACEA67B1-3B93-433D-A0D6-0675BE70ADF4}" srcOrd="0" destOrd="0" presId="urn:microsoft.com/office/officeart/2005/8/layout/vList3"/>
    <dgm:cxn modelId="{085876E7-1779-4C3C-8DE7-59AAD0E387C5}" type="presOf" srcId="{EA076CC2-96DD-4B70-8AD1-C2C075BF81B9}" destId="{8F1A5696-218D-4E03-BCC2-57AC3D076895}" srcOrd="0" destOrd="0" presId="urn:microsoft.com/office/officeart/2005/8/layout/vList3"/>
    <dgm:cxn modelId="{B39B2B31-3998-4DB8-A0D4-5A65ECFE29E6}" type="presOf" srcId="{2EF40768-DF26-4311-A9E3-8376B214DB59}" destId="{B245BD17-1F6A-4B4C-A3CA-ED3B808CFBEB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BC145958-7040-4EEA-9B71-8DEC84711A0B}" type="presOf" srcId="{5968F653-327A-41B5-8DCC-FAB82E7FAB06}" destId="{7C7C7812-36BA-448B-94B9-469C51832804}" srcOrd="0" destOrd="0" presId="urn:microsoft.com/office/officeart/2005/8/layout/vList3"/>
    <dgm:cxn modelId="{EB210984-20C4-471A-B1B8-1988E294A349}" type="presParOf" srcId="{B245BD17-1F6A-4B4C-A3CA-ED3B808CFBEB}" destId="{0F5FD988-3FF3-4298-967C-72AA31964131}" srcOrd="0" destOrd="0" presId="urn:microsoft.com/office/officeart/2005/8/layout/vList3"/>
    <dgm:cxn modelId="{A2D92417-8EDA-458B-B1FE-66269B7D45B7}" type="presParOf" srcId="{0F5FD988-3FF3-4298-967C-72AA31964131}" destId="{46C45525-7A3D-416D-953B-3E1C75B176F0}" srcOrd="0" destOrd="0" presId="urn:microsoft.com/office/officeart/2005/8/layout/vList3"/>
    <dgm:cxn modelId="{E074B109-F6A5-4D8A-ADBA-134574FC9062}" type="presParOf" srcId="{0F5FD988-3FF3-4298-967C-72AA31964131}" destId="{7C7C7812-36BA-448B-94B9-469C51832804}" srcOrd="1" destOrd="0" presId="urn:microsoft.com/office/officeart/2005/8/layout/vList3"/>
    <dgm:cxn modelId="{1076ABA9-ADA3-47E7-869D-F586DB23029E}" type="presParOf" srcId="{B245BD17-1F6A-4B4C-A3CA-ED3B808CFBEB}" destId="{7837BBA3-286A-4E83-AF70-1AE5825E2852}" srcOrd="1" destOrd="0" presId="urn:microsoft.com/office/officeart/2005/8/layout/vList3"/>
    <dgm:cxn modelId="{A8B2DA3F-C745-454C-B57B-A55F869F35E3}" type="presParOf" srcId="{B245BD17-1F6A-4B4C-A3CA-ED3B808CFBEB}" destId="{78A5CB76-680E-4F17-81DB-2DBDBC075012}" srcOrd="2" destOrd="0" presId="urn:microsoft.com/office/officeart/2005/8/layout/vList3"/>
    <dgm:cxn modelId="{768BD800-41DE-445A-A466-6EF1676F0110}" type="presParOf" srcId="{78A5CB76-680E-4F17-81DB-2DBDBC075012}" destId="{5A877496-4F78-44DE-85FE-07A4004A8A86}" srcOrd="0" destOrd="0" presId="urn:microsoft.com/office/officeart/2005/8/layout/vList3"/>
    <dgm:cxn modelId="{0CB67082-58D1-4EFE-A306-46042F513349}" type="presParOf" srcId="{78A5CB76-680E-4F17-81DB-2DBDBC075012}" destId="{8F1A5696-218D-4E03-BCC2-57AC3D076895}" srcOrd="1" destOrd="0" presId="urn:microsoft.com/office/officeart/2005/8/layout/vList3"/>
    <dgm:cxn modelId="{E6519B2E-C932-4AA4-9576-A4775538DD2B}" type="presParOf" srcId="{B245BD17-1F6A-4B4C-A3CA-ED3B808CFBEB}" destId="{1C970036-A556-4E97-B981-22A83E107604}" srcOrd="3" destOrd="0" presId="urn:microsoft.com/office/officeart/2005/8/layout/vList3"/>
    <dgm:cxn modelId="{7262490A-148F-46F4-9147-0293EB263F00}" type="presParOf" srcId="{B245BD17-1F6A-4B4C-A3CA-ED3B808CFBEB}" destId="{5399FEFC-E12E-4381-A76C-C49D27DCE884}" srcOrd="4" destOrd="0" presId="urn:microsoft.com/office/officeart/2005/8/layout/vList3"/>
    <dgm:cxn modelId="{D3FEAE7D-E4A5-42B4-8008-7BC55CE858CE}" type="presParOf" srcId="{5399FEFC-E12E-4381-A76C-C49D27DCE884}" destId="{EC46B1A1-901C-4D55-A3B8-CFCEC56B8AA7}" srcOrd="0" destOrd="0" presId="urn:microsoft.com/office/officeart/2005/8/layout/vList3"/>
    <dgm:cxn modelId="{4CD886B0-3990-43CD-8E6A-3D9D447EB773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72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50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32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EB8AAD83-5912-4727-88B8-1F29E0D68FF7}" type="presOf" srcId="{2EF40768-DF26-4311-A9E3-8376B214DB59}" destId="{B245BD17-1F6A-4B4C-A3CA-ED3B808CFBEB}" srcOrd="0" destOrd="0" presId="urn:microsoft.com/office/officeart/2005/8/layout/vList3"/>
    <dgm:cxn modelId="{213DF933-423E-4A2C-914D-DBEAF063B4FF}" type="presOf" srcId="{5968F653-327A-41B5-8DCC-FAB82E7FAB06}" destId="{7C7C7812-36BA-448B-94B9-469C51832804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E6659360-AAC1-4719-B6A6-CE7F66B2B80C}" type="presOf" srcId="{2271680A-BB72-4D94-99BB-0F7E5648BEF3}" destId="{ACEA67B1-3B93-433D-A0D6-0675BE70ADF4}" srcOrd="0" destOrd="0" presId="urn:microsoft.com/office/officeart/2005/8/layout/vList3"/>
    <dgm:cxn modelId="{84B8A88B-BE66-4F37-9FB8-22D04EFE7782}" type="presOf" srcId="{EA076CC2-96DD-4B70-8AD1-C2C075BF81B9}" destId="{8F1A5696-218D-4E03-BCC2-57AC3D076895}" srcOrd="0" destOrd="0" presId="urn:microsoft.com/office/officeart/2005/8/layout/vList3"/>
    <dgm:cxn modelId="{58410FFD-6FEF-46F5-BE19-59DA6CB904E9}" type="presParOf" srcId="{B245BD17-1F6A-4B4C-A3CA-ED3B808CFBEB}" destId="{0F5FD988-3FF3-4298-967C-72AA31964131}" srcOrd="0" destOrd="0" presId="urn:microsoft.com/office/officeart/2005/8/layout/vList3"/>
    <dgm:cxn modelId="{C8EFC9D9-0D7A-4731-A1DC-F7D64E5E9FB1}" type="presParOf" srcId="{0F5FD988-3FF3-4298-967C-72AA31964131}" destId="{46C45525-7A3D-416D-953B-3E1C75B176F0}" srcOrd="0" destOrd="0" presId="urn:microsoft.com/office/officeart/2005/8/layout/vList3"/>
    <dgm:cxn modelId="{0E232BB6-A606-499C-99F1-76CF513CB95F}" type="presParOf" srcId="{0F5FD988-3FF3-4298-967C-72AA31964131}" destId="{7C7C7812-36BA-448B-94B9-469C51832804}" srcOrd="1" destOrd="0" presId="urn:microsoft.com/office/officeart/2005/8/layout/vList3"/>
    <dgm:cxn modelId="{50F3BFF2-918F-4E49-921F-A9AEB8F06E93}" type="presParOf" srcId="{B245BD17-1F6A-4B4C-A3CA-ED3B808CFBEB}" destId="{7837BBA3-286A-4E83-AF70-1AE5825E2852}" srcOrd="1" destOrd="0" presId="urn:microsoft.com/office/officeart/2005/8/layout/vList3"/>
    <dgm:cxn modelId="{8534060B-00E4-452A-A215-62653179935B}" type="presParOf" srcId="{B245BD17-1F6A-4B4C-A3CA-ED3B808CFBEB}" destId="{78A5CB76-680E-4F17-81DB-2DBDBC075012}" srcOrd="2" destOrd="0" presId="urn:microsoft.com/office/officeart/2005/8/layout/vList3"/>
    <dgm:cxn modelId="{BCF31F3F-CECF-49BB-9DF3-488EC939B49C}" type="presParOf" srcId="{78A5CB76-680E-4F17-81DB-2DBDBC075012}" destId="{5A877496-4F78-44DE-85FE-07A4004A8A86}" srcOrd="0" destOrd="0" presId="urn:microsoft.com/office/officeart/2005/8/layout/vList3"/>
    <dgm:cxn modelId="{ECAB2E16-D9D6-40A8-BE77-4FF807566332}" type="presParOf" srcId="{78A5CB76-680E-4F17-81DB-2DBDBC075012}" destId="{8F1A5696-218D-4E03-BCC2-57AC3D076895}" srcOrd="1" destOrd="0" presId="urn:microsoft.com/office/officeart/2005/8/layout/vList3"/>
    <dgm:cxn modelId="{2BE3C1A7-5634-4A3B-99CA-19648F1EDF5A}" type="presParOf" srcId="{B245BD17-1F6A-4B4C-A3CA-ED3B808CFBEB}" destId="{1C970036-A556-4E97-B981-22A83E107604}" srcOrd="3" destOrd="0" presId="urn:microsoft.com/office/officeart/2005/8/layout/vList3"/>
    <dgm:cxn modelId="{222F31F3-2812-4890-B6DC-509FD2110E64}" type="presParOf" srcId="{B245BD17-1F6A-4B4C-A3CA-ED3B808CFBEB}" destId="{5399FEFC-E12E-4381-A76C-C49D27DCE884}" srcOrd="4" destOrd="0" presId="urn:microsoft.com/office/officeart/2005/8/layout/vList3"/>
    <dgm:cxn modelId="{D520911F-C635-4C40-8B6E-8321D0A37BA0}" type="presParOf" srcId="{5399FEFC-E12E-4381-A76C-C49D27DCE884}" destId="{EC46B1A1-901C-4D55-A3B8-CFCEC56B8AA7}" srcOrd="0" destOrd="0" presId="urn:microsoft.com/office/officeart/2005/8/layout/vList3"/>
    <dgm:cxn modelId="{4227D32E-5FA5-4DDF-8FD9-ED41B6C1451E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+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-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·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244019-E4A7-4D9D-9261-E78A3DEDA4CE}" type="presOf" srcId="{2EF40768-DF26-4311-A9E3-8376B214DB59}" destId="{B245BD17-1F6A-4B4C-A3CA-ED3B808CFBEB}" srcOrd="0" destOrd="0" presId="urn:microsoft.com/office/officeart/2005/8/layout/vList3"/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3459CB2A-29FF-44DD-A06F-83F35EC48D1C}" type="presOf" srcId="{5968F653-327A-41B5-8DCC-FAB82E7FAB06}" destId="{7C7C7812-36BA-448B-94B9-469C51832804}" srcOrd="0" destOrd="0" presId="urn:microsoft.com/office/officeart/2005/8/layout/vList3"/>
    <dgm:cxn modelId="{8C38DF03-7CE0-4C45-B1CE-01EFF701924B}" type="presOf" srcId="{EA076CC2-96DD-4B70-8AD1-C2C075BF81B9}" destId="{8F1A5696-218D-4E03-BCC2-57AC3D076895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05EC9D70-31CC-4F27-B528-E4356A124DEA}" type="presOf" srcId="{2271680A-BB72-4D94-99BB-0F7E5648BEF3}" destId="{ACEA67B1-3B93-433D-A0D6-0675BE70ADF4}" srcOrd="0" destOrd="0" presId="urn:microsoft.com/office/officeart/2005/8/layout/vList3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1EC2AEF9-745F-49CD-8DB6-6CE97CED21B1}" type="presParOf" srcId="{B245BD17-1F6A-4B4C-A3CA-ED3B808CFBEB}" destId="{0F5FD988-3FF3-4298-967C-72AA31964131}" srcOrd="0" destOrd="0" presId="urn:microsoft.com/office/officeart/2005/8/layout/vList3"/>
    <dgm:cxn modelId="{1E47C6D9-E82C-4CDA-9F60-18716B21AF19}" type="presParOf" srcId="{0F5FD988-3FF3-4298-967C-72AA31964131}" destId="{46C45525-7A3D-416D-953B-3E1C75B176F0}" srcOrd="0" destOrd="0" presId="urn:microsoft.com/office/officeart/2005/8/layout/vList3"/>
    <dgm:cxn modelId="{07FCEB9A-8B93-42CD-B987-A55F0451E371}" type="presParOf" srcId="{0F5FD988-3FF3-4298-967C-72AA31964131}" destId="{7C7C7812-36BA-448B-94B9-469C51832804}" srcOrd="1" destOrd="0" presId="urn:microsoft.com/office/officeart/2005/8/layout/vList3"/>
    <dgm:cxn modelId="{17C6908A-BF8B-44FF-88E0-A71CD5F76199}" type="presParOf" srcId="{B245BD17-1F6A-4B4C-A3CA-ED3B808CFBEB}" destId="{7837BBA3-286A-4E83-AF70-1AE5825E2852}" srcOrd="1" destOrd="0" presId="urn:microsoft.com/office/officeart/2005/8/layout/vList3"/>
    <dgm:cxn modelId="{329DD01B-AE20-4291-905D-ED35A397383E}" type="presParOf" srcId="{B245BD17-1F6A-4B4C-A3CA-ED3B808CFBEB}" destId="{78A5CB76-680E-4F17-81DB-2DBDBC075012}" srcOrd="2" destOrd="0" presId="urn:microsoft.com/office/officeart/2005/8/layout/vList3"/>
    <dgm:cxn modelId="{439319B9-13D0-476B-990D-8C645FCACDCC}" type="presParOf" srcId="{78A5CB76-680E-4F17-81DB-2DBDBC075012}" destId="{5A877496-4F78-44DE-85FE-07A4004A8A86}" srcOrd="0" destOrd="0" presId="urn:microsoft.com/office/officeart/2005/8/layout/vList3"/>
    <dgm:cxn modelId="{9112B86A-1E64-48C3-93A4-F358BF42B851}" type="presParOf" srcId="{78A5CB76-680E-4F17-81DB-2DBDBC075012}" destId="{8F1A5696-218D-4E03-BCC2-57AC3D076895}" srcOrd="1" destOrd="0" presId="urn:microsoft.com/office/officeart/2005/8/layout/vList3"/>
    <dgm:cxn modelId="{5794C335-585C-423F-B576-21CB990F0A48}" type="presParOf" srcId="{B245BD17-1F6A-4B4C-A3CA-ED3B808CFBEB}" destId="{1C970036-A556-4E97-B981-22A83E107604}" srcOrd="3" destOrd="0" presId="urn:microsoft.com/office/officeart/2005/8/layout/vList3"/>
    <dgm:cxn modelId="{77A88441-DF3B-482A-BE64-03A5011E4A23}" type="presParOf" srcId="{B245BD17-1F6A-4B4C-A3CA-ED3B808CFBEB}" destId="{5399FEFC-E12E-4381-A76C-C49D27DCE884}" srcOrd="4" destOrd="0" presId="urn:microsoft.com/office/officeart/2005/8/layout/vList3"/>
    <dgm:cxn modelId="{F8B20F56-1394-4B30-87E4-1D312C59F925}" type="presParOf" srcId="{5399FEFC-E12E-4381-A76C-C49D27DCE884}" destId="{EC46B1A1-901C-4D55-A3B8-CFCEC56B8AA7}" srcOrd="0" destOrd="0" presId="urn:microsoft.com/office/officeart/2005/8/layout/vList3"/>
    <dgm:cxn modelId="{73C767BF-45DC-4E6F-AA74-28E7128A154B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34 + 0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71 - 0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22 - 22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9E88C193-26EF-49B7-A51D-749AA4D9EA01}" type="presOf" srcId="{2EF40768-DF26-4311-A9E3-8376B214DB59}" destId="{B245BD17-1F6A-4B4C-A3CA-ED3B808CFBEB}" srcOrd="0" destOrd="0" presId="urn:microsoft.com/office/officeart/2005/8/layout/vList3"/>
    <dgm:cxn modelId="{AAFB7E32-E7C7-4858-9B7B-E931C99F8707}" type="presOf" srcId="{EA076CC2-96DD-4B70-8AD1-C2C075BF81B9}" destId="{8F1A5696-218D-4E03-BCC2-57AC3D076895}" srcOrd="0" destOrd="0" presId="urn:microsoft.com/office/officeart/2005/8/layout/vList3"/>
    <dgm:cxn modelId="{1395BB22-CD28-4906-8616-99AFAFDC5D3E}" type="presOf" srcId="{5968F653-327A-41B5-8DCC-FAB82E7FAB06}" destId="{7C7C7812-36BA-448B-94B9-469C51832804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3E97F83A-3E87-4AF8-8606-8F4B03C7F2A9}" type="presOf" srcId="{2271680A-BB72-4D94-99BB-0F7E5648BEF3}" destId="{ACEA67B1-3B93-433D-A0D6-0675BE70ADF4}" srcOrd="0" destOrd="0" presId="urn:microsoft.com/office/officeart/2005/8/layout/vList3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6CDA888C-3C99-4A82-97B3-5744A46D0515}" type="presParOf" srcId="{B245BD17-1F6A-4B4C-A3CA-ED3B808CFBEB}" destId="{0F5FD988-3FF3-4298-967C-72AA31964131}" srcOrd="0" destOrd="0" presId="urn:microsoft.com/office/officeart/2005/8/layout/vList3"/>
    <dgm:cxn modelId="{BE42D3B8-296A-495F-B68D-F6C859115279}" type="presParOf" srcId="{0F5FD988-3FF3-4298-967C-72AA31964131}" destId="{46C45525-7A3D-416D-953B-3E1C75B176F0}" srcOrd="0" destOrd="0" presId="urn:microsoft.com/office/officeart/2005/8/layout/vList3"/>
    <dgm:cxn modelId="{ACF1CE6A-5E62-49A7-8548-614EBD6D9A0E}" type="presParOf" srcId="{0F5FD988-3FF3-4298-967C-72AA31964131}" destId="{7C7C7812-36BA-448B-94B9-469C51832804}" srcOrd="1" destOrd="0" presId="urn:microsoft.com/office/officeart/2005/8/layout/vList3"/>
    <dgm:cxn modelId="{6D6C6A45-3DEA-403B-9463-BDDAF30CF32A}" type="presParOf" srcId="{B245BD17-1F6A-4B4C-A3CA-ED3B808CFBEB}" destId="{7837BBA3-286A-4E83-AF70-1AE5825E2852}" srcOrd="1" destOrd="0" presId="urn:microsoft.com/office/officeart/2005/8/layout/vList3"/>
    <dgm:cxn modelId="{ED1CDFB4-909E-4101-92AA-B3DCCC927FC4}" type="presParOf" srcId="{B245BD17-1F6A-4B4C-A3CA-ED3B808CFBEB}" destId="{78A5CB76-680E-4F17-81DB-2DBDBC075012}" srcOrd="2" destOrd="0" presId="urn:microsoft.com/office/officeart/2005/8/layout/vList3"/>
    <dgm:cxn modelId="{A109E48B-B109-4701-9370-172BAFDA6548}" type="presParOf" srcId="{78A5CB76-680E-4F17-81DB-2DBDBC075012}" destId="{5A877496-4F78-44DE-85FE-07A4004A8A86}" srcOrd="0" destOrd="0" presId="urn:microsoft.com/office/officeart/2005/8/layout/vList3"/>
    <dgm:cxn modelId="{9A84A134-DC53-4E94-A95A-203C01F21F3E}" type="presParOf" srcId="{78A5CB76-680E-4F17-81DB-2DBDBC075012}" destId="{8F1A5696-218D-4E03-BCC2-57AC3D076895}" srcOrd="1" destOrd="0" presId="urn:microsoft.com/office/officeart/2005/8/layout/vList3"/>
    <dgm:cxn modelId="{9C6BF425-E944-4503-9E09-79C34791DB4D}" type="presParOf" srcId="{B245BD17-1F6A-4B4C-A3CA-ED3B808CFBEB}" destId="{1C970036-A556-4E97-B981-22A83E107604}" srcOrd="3" destOrd="0" presId="urn:microsoft.com/office/officeart/2005/8/layout/vList3"/>
    <dgm:cxn modelId="{22E89C41-3050-45AA-9398-4760A1F261EF}" type="presParOf" srcId="{B245BD17-1F6A-4B4C-A3CA-ED3B808CFBEB}" destId="{5399FEFC-E12E-4381-A76C-C49D27DCE884}" srcOrd="4" destOrd="0" presId="urn:microsoft.com/office/officeart/2005/8/layout/vList3"/>
    <dgm:cxn modelId="{F7534C68-59C9-4E71-A7B6-CF69BAAA6FBD}" type="presParOf" srcId="{5399FEFC-E12E-4381-A76C-C49D27DCE884}" destId="{EC46B1A1-901C-4D55-A3B8-CFCEC56B8AA7}" srcOrd="0" destOrd="0" presId="urn:microsoft.com/office/officeart/2005/8/layout/vList3"/>
    <dgm:cxn modelId="{1F2646EA-6E49-4C9D-BD5F-D54C69573074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76 см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8 дм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1 дм 6 см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D2F8DDB0-6123-48ED-85EE-16705E758DC9}" type="presOf" srcId="{2EF40768-DF26-4311-A9E3-8376B214DB59}" destId="{B245BD17-1F6A-4B4C-A3CA-ED3B808CFBEB}" srcOrd="0" destOrd="0" presId="urn:microsoft.com/office/officeart/2005/8/layout/vList3"/>
    <dgm:cxn modelId="{BE9FB926-2BDB-40DE-B9D9-6D6F1472F943}" type="presOf" srcId="{2271680A-BB72-4D94-99BB-0F7E5648BEF3}" destId="{ACEA67B1-3B93-433D-A0D6-0675BE70ADF4}" srcOrd="0" destOrd="0" presId="urn:microsoft.com/office/officeart/2005/8/layout/vList3"/>
    <dgm:cxn modelId="{3EB92BF0-9B61-4A68-98D0-287E7099097F}" type="presOf" srcId="{5968F653-327A-41B5-8DCC-FAB82E7FAB06}" destId="{7C7C7812-36BA-448B-94B9-469C51832804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395B762B-F2E4-4DF3-BB49-72ACACAB8A60}" type="presOf" srcId="{EA076CC2-96DD-4B70-8AD1-C2C075BF81B9}" destId="{8F1A5696-218D-4E03-BCC2-57AC3D076895}" srcOrd="0" destOrd="0" presId="urn:microsoft.com/office/officeart/2005/8/layout/vList3"/>
    <dgm:cxn modelId="{DE716A00-C391-4580-8329-F733358D01A0}" type="presParOf" srcId="{B245BD17-1F6A-4B4C-A3CA-ED3B808CFBEB}" destId="{0F5FD988-3FF3-4298-967C-72AA31964131}" srcOrd="0" destOrd="0" presId="urn:microsoft.com/office/officeart/2005/8/layout/vList3"/>
    <dgm:cxn modelId="{BDB4BB16-41B9-4C9B-99BC-7AB6A9DE50E4}" type="presParOf" srcId="{0F5FD988-3FF3-4298-967C-72AA31964131}" destId="{46C45525-7A3D-416D-953B-3E1C75B176F0}" srcOrd="0" destOrd="0" presId="urn:microsoft.com/office/officeart/2005/8/layout/vList3"/>
    <dgm:cxn modelId="{37A56F2C-1BBC-4F87-A885-5060649E0076}" type="presParOf" srcId="{0F5FD988-3FF3-4298-967C-72AA31964131}" destId="{7C7C7812-36BA-448B-94B9-469C51832804}" srcOrd="1" destOrd="0" presId="urn:microsoft.com/office/officeart/2005/8/layout/vList3"/>
    <dgm:cxn modelId="{0566CF89-E479-4714-A3A9-7E215AAB2691}" type="presParOf" srcId="{B245BD17-1F6A-4B4C-A3CA-ED3B808CFBEB}" destId="{7837BBA3-286A-4E83-AF70-1AE5825E2852}" srcOrd="1" destOrd="0" presId="urn:microsoft.com/office/officeart/2005/8/layout/vList3"/>
    <dgm:cxn modelId="{34E9AF5C-3DD6-4CDC-AE49-8301E8999B98}" type="presParOf" srcId="{B245BD17-1F6A-4B4C-A3CA-ED3B808CFBEB}" destId="{78A5CB76-680E-4F17-81DB-2DBDBC075012}" srcOrd="2" destOrd="0" presId="urn:microsoft.com/office/officeart/2005/8/layout/vList3"/>
    <dgm:cxn modelId="{D122A25B-F0EA-4EB6-B68B-10B863FD55A9}" type="presParOf" srcId="{78A5CB76-680E-4F17-81DB-2DBDBC075012}" destId="{5A877496-4F78-44DE-85FE-07A4004A8A86}" srcOrd="0" destOrd="0" presId="urn:microsoft.com/office/officeart/2005/8/layout/vList3"/>
    <dgm:cxn modelId="{94238EF9-09A4-4537-A9D9-B3CE4185340D}" type="presParOf" srcId="{78A5CB76-680E-4F17-81DB-2DBDBC075012}" destId="{8F1A5696-218D-4E03-BCC2-57AC3D076895}" srcOrd="1" destOrd="0" presId="urn:microsoft.com/office/officeart/2005/8/layout/vList3"/>
    <dgm:cxn modelId="{4C596723-6274-4826-8DF9-B747A3037A16}" type="presParOf" srcId="{B245BD17-1F6A-4B4C-A3CA-ED3B808CFBEB}" destId="{1C970036-A556-4E97-B981-22A83E107604}" srcOrd="3" destOrd="0" presId="urn:microsoft.com/office/officeart/2005/8/layout/vList3"/>
    <dgm:cxn modelId="{73ABE747-50E4-4C91-8D4B-CDEFA8ECFDCB}" type="presParOf" srcId="{B245BD17-1F6A-4B4C-A3CA-ED3B808CFBEB}" destId="{5399FEFC-E12E-4381-A76C-C49D27DCE884}" srcOrd="4" destOrd="0" presId="urn:microsoft.com/office/officeart/2005/8/layout/vList3"/>
    <dgm:cxn modelId="{7D40F23F-1CBA-457F-8490-641A68AD0CC4}" type="presParOf" srcId="{5399FEFC-E12E-4381-A76C-C49D27DCE884}" destId="{EC46B1A1-901C-4D55-A3B8-CFCEC56B8AA7}" srcOrd="0" destOrd="0" presId="urn:microsoft.com/office/officeart/2005/8/layout/vList3"/>
    <dgm:cxn modelId="{2A6EE903-24B4-4C0A-9373-6D54BC254618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18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45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30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F799B930-2AEA-497F-82AE-3600ACDF999C}" type="presOf" srcId="{2EF40768-DF26-4311-A9E3-8376B214DB59}" destId="{B245BD17-1F6A-4B4C-A3CA-ED3B808CFBEB}" srcOrd="0" destOrd="0" presId="urn:microsoft.com/office/officeart/2005/8/layout/vList3"/>
    <dgm:cxn modelId="{B7E1EE7A-940E-463C-BCD7-CC0D2EE90003}" type="presOf" srcId="{5968F653-327A-41B5-8DCC-FAB82E7FAB06}" destId="{7C7C7812-36BA-448B-94B9-469C51832804}" srcOrd="0" destOrd="0" presId="urn:microsoft.com/office/officeart/2005/8/layout/vList3"/>
    <dgm:cxn modelId="{228C297E-987C-418F-8D28-5F1E2BBB7ED2}" type="presOf" srcId="{2271680A-BB72-4D94-99BB-0F7E5648BEF3}" destId="{ACEA67B1-3B93-433D-A0D6-0675BE70ADF4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6E2C1120-66A2-4700-8211-AF1A502C63F0}" type="presOf" srcId="{EA076CC2-96DD-4B70-8AD1-C2C075BF81B9}" destId="{8F1A5696-218D-4E03-BCC2-57AC3D076895}" srcOrd="0" destOrd="0" presId="urn:microsoft.com/office/officeart/2005/8/layout/vList3"/>
    <dgm:cxn modelId="{BDAD77A7-DC2E-4BB8-B53C-A902F9AE922E}" type="presParOf" srcId="{B245BD17-1F6A-4B4C-A3CA-ED3B808CFBEB}" destId="{0F5FD988-3FF3-4298-967C-72AA31964131}" srcOrd="0" destOrd="0" presId="urn:microsoft.com/office/officeart/2005/8/layout/vList3"/>
    <dgm:cxn modelId="{B5BA2E7C-DEF2-4914-9E75-384B7B731E2B}" type="presParOf" srcId="{0F5FD988-3FF3-4298-967C-72AA31964131}" destId="{46C45525-7A3D-416D-953B-3E1C75B176F0}" srcOrd="0" destOrd="0" presId="urn:microsoft.com/office/officeart/2005/8/layout/vList3"/>
    <dgm:cxn modelId="{0B3F98FB-612D-4FF9-8936-6BD027D94DE7}" type="presParOf" srcId="{0F5FD988-3FF3-4298-967C-72AA31964131}" destId="{7C7C7812-36BA-448B-94B9-469C51832804}" srcOrd="1" destOrd="0" presId="urn:microsoft.com/office/officeart/2005/8/layout/vList3"/>
    <dgm:cxn modelId="{7E1601D8-5CF8-49D2-A103-AAA1BBA93ED2}" type="presParOf" srcId="{B245BD17-1F6A-4B4C-A3CA-ED3B808CFBEB}" destId="{7837BBA3-286A-4E83-AF70-1AE5825E2852}" srcOrd="1" destOrd="0" presId="urn:microsoft.com/office/officeart/2005/8/layout/vList3"/>
    <dgm:cxn modelId="{54ACECD8-F60A-49A6-935C-3555E0E08B0D}" type="presParOf" srcId="{B245BD17-1F6A-4B4C-A3CA-ED3B808CFBEB}" destId="{78A5CB76-680E-4F17-81DB-2DBDBC075012}" srcOrd="2" destOrd="0" presId="urn:microsoft.com/office/officeart/2005/8/layout/vList3"/>
    <dgm:cxn modelId="{156577DF-A2C0-40BD-991A-74B6379F8B5F}" type="presParOf" srcId="{78A5CB76-680E-4F17-81DB-2DBDBC075012}" destId="{5A877496-4F78-44DE-85FE-07A4004A8A86}" srcOrd="0" destOrd="0" presId="urn:microsoft.com/office/officeart/2005/8/layout/vList3"/>
    <dgm:cxn modelId="{C5414E9F-BD89-4277-9D71-B5EA329689D4}" type="presParOf" srcId="{78A5CB76-680E-4F17-81DB-2DBDBC075012}" destId="{8F1A5696-218D-4E03-BCC2-57AC3D076895}" srcOrd="1" destOrd="0" presId="urn:microsoft.com/office/officeart/2005/8/layout/vList3"/>
    <dgm:cxn modelId="{AA10970C-8C66-48A5-AA6D-6BD3A12CBBCD}" type="presParOf" srcId="{B245BD17-1F6A-4B4C-A3CA-ED3B808CFBEB}" destId="{1C970036-A556-4E97-B981-22A83E107604}" srcOrd="3" destOrd="0" presId="urn:microsoft.com/office/officeart/2005/8/layout/vList3"/>
    <dgm:cxn modelId="{5B083947-1DDC-4A55-A6FC-D1972D110774}" type="presParOf" srcId="{B245BD17-1F6A-4B4C-A3CA-ED3B808CFBEB}" destId="{5399FEFC-E12E-4381-A76C-C49D27DCE884}" srcOrd="4" destOrd="0" presId="urn:microsoft.com/office/officeart/2005/8/layout/vList3"/>
    <dgm:cxn modelId="{27F73051-0267-4FD3-A0CF-B4C7670418C0}" type="presParOf" srcId="{5399FEFC-E12E-4381-A76C-C49D27DCE884}" destId="{EC46B1A1-901C-4D55-A3B8-CFCEC56B8AA7}" srcOrd="0" destOrd="0" presId="urn:microsoft.com/office/officeart/2005/8/layout/vList3"/>
    <dgm:cxn modelId="{A466C9F5-4339-4BDB-8752-11C3CEE16DDB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>
              <a:latin typeface="Calibri"/>
            </a:rPr>
            <a:t>&gt;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=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>
              <a:latin typeface="Calibri"/>
            </a:rPr>
            <a:t>&lt;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643BC909-86F9-4428-AFF3-E5EE56FC0E50}" type="presOf" srcId="{2EF40768-DF26-4311-A9E3-8376B214DB59}" destId="{B245BD17-1F6A-4B4C-A3CA-ED3B808CFBEB}" srcOrd="0" destOrd="0" presId="urn:microsoft.com/office/officeart/2005/8/layout/vList3"/>
    <dgm:cxn modelId="{7B315832-F0CC-4B02-8120-FC5B194CFE6B}" type="presOf" srcId="{2271680A-BB72-4D94-99BB-0F7E5648BEF3}" destId="{ACEA67B1-3B93-433D-A0D6-0675BE70ADF4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6395B50D-CDE2-434F-9119-6E16697B9F74}" type="presOf" srcId="{5968F653-327A-41B5-8DCC-FAB82E7FAB06}" destId="{7C7C7812-36BA-448B-94B9-469C51832804}" srcOrd="0" destOrd="0" presId="urn:microsoft.com/office/officeart/2005/8/layout/vList3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40DFF2CD-FFDD-4F96-B640-2461263404AE}" type="presOf" srcId="{EA076CC2-96DD-4B70-8AD1-C2C075BF81B9}" destId="{8F1A5696-218D-4E03-BCC2-57AC3D076895}" srcOrd="0" destOrd="0" presId="urn:microsoft.com/office/officeart/2005/8/layout/vList3"/>
    <dgm:cxn modelId="{D72D9749-59EA-4F8C-9732-D3610789CD92}" type="presParOf" srcId="{B245BD17-1F6A-4B4C-A3CA-ED3B808CFBEB}" destId="{0F5FD988-3FF3-4298-967C-72AA31964131}" srcOrd="0" destOrd="0" presId="urn:microsoft.com/office/officeart/2005/8/layout/vList3"/>
    <dgm:cxn modelId="{E12D14A3-64CD-4EAB-9EDA-9DFCBA9C77CB}" type="presParOf" srcId="{0F5FD988-3FF3-4298-967C-72AA31964131}" destId="{46C45525-7A3D-416D-953B-3E1C75B176F0}" srcOrd="0" destOrd="0" presId="urn:microsoft.com/office/officeart/2005/8/layout/vList3"/>
    <dgm:cxn modelId="{411FF7D0-94C9-40C1-8148-8CCED4814117}" type="presParOf" srcId="{0F5FD988-3FF3-4298-967C-72AA31964131}" destId="{7C7C7812-36BA-448B-94B9-469C51832804}" srcOrd="1" destOrd="0" presId="urn:microsoft.com/office/officeart/2005/8/layout/vList3"/>
    <dgm:cxn modelId="{E8D566CA-7624-4186-AEFB-F82786C0CC00}" type="presParOf" srcId="{B245BD17-1F6A-4B4C-A3CA-ED3B808CFBEB}" destId="{7837BBA3-286A-4E83-AF70-1AE5825E2852}" srcOrd="1" destOrd="0" presId="urn:microsoft.com/office/officeart/2005/8/layout/vList3"/>
    <dgm:cxn modelId="{5DE46E6F-FB4C-497C-9315-0C096A9341DE}" type="presParOf" srcId="{B245BD17-1F6A-4B4C-A3CA-ED3B808CFBEB}" destId="{78A5CB76-680E-4F17-81DB-2DBDBC075012}" srcOrd="2" destOrd="0" presId="urn:microsoft.com/office/officeart/2005/8/layout/vList3"/>
    <dgm:cxn modelId="{ED35279A-2574-47CD-BFC7-D7568011FD47}" type="presParOf" srcId="{78A5CB76-680E-4F17-81DB-2DBDBC075012}" destId="{5A877496-4F78-44DE-85FE-07A4004A8A86}" srcOrd="0" destOrd="0" presId="urn:microsoft.com/office/officeart/2005/8/layout/vList3"/>
    <dgm:cxn modelId="{92412DFA-B7EE-46A1-9EF1-C51B2ADF18D3}" type="presParOf" srcId="{78A5CB76-680E-4F17-81DB-2DBDBC075012}" destId="{8F1A5696-218D-4E03-BCC2-57AC3D076895}" srcOrd="1" destOrd="0" presId="urn:microsoft.com/office/officeart/2005/8/layout/vList3"/>
    <dgm:cxn modelId="{7F23E615-C175-4CE6-BB16-177057658BE7}" type="presParOf" srcId="{B245BD17-1F6A-4B4C-A3CA-ED3B808CFBEB}" destId="{1C970036-A556-4E97-B981-22A83E107604}" srcOrd="3" destOrd="0" presId="urn:microsoft.com/office/officeart/2005/8/layout/vList3"/>
    <dgm:cxn modelId="{489ABEC9-2A19-4EF4-9BA2-F4D82B0BDE8C}" type="presParOf" srcId="{B245BD17-1F6A-4B4C-A3CA-ED3B808CFBEB}" destId="{5399FEFC-E12E-4381-A76C-C49D27DCE884}" srcOrd="4" destOrd="0" presId="urn:microsoft.com/office/officeart/2005/8/layout/vList3"/>
    <dgm:cxn modelId="{B9A3B93E-3318-4858-9FFC-85850346F14A}" type="presParOf" srcId="{5399FEFC-E12E-4381-A76C-C49D27DCE884}" destId="{EC46B1A1-901C-4D55-A3B8-CFCEC56B8AA7}" srcOrd="0" destOrd="0" presId="urn:microsoft.com/office/officeart/2005/8/layout/vList3"/>
    <dgm:cxn modelId="{D88E1B81-2FC1-4BCC-AEDF-0F0EB3371E88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+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-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·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C1EE439B-A8C2-415B-8418-B716E724009A}" type="presOf" srcId="{5968F653-327A-41B5-8DCC-FAB82E7FAB06}" destId="{7C7C7812-36BA-448B-94B9-469C51832804}" srcOrd="0" destOrd="0" presId="urn:microsoft.com/office/officeart/2005/8/layout/vList3"/>
    <dgm:cxn modelId="{BF5BB91F-2A67-499D-869B-1222FB9CB1AF}" type="presOf" srcId="{2271680A-BB72-4D94-99BB-0F7E5648BEF3}" destId="{ACEA67B1-3B93-433D-A0D6-0675BE70ADF4}" srcOrd="0" destOrd="0" presId="urn:microsoft.com/office/officeart/2005/8/layout/vList3"/>
    <dgm:cxn modelId="{FFF407F6-9BC6-47C7-99D5-2353B0BD99AF}" type="presOf" srcId="{2EF40768-DF26-4311-A9E3-8376B214DB59}" destId="{B245BD17-1F6A-4B4C-A3CA-ED3B808CFBEB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320C4630-BB61-4606-80FF-43FD59F7E9B7}" type="presOf" srcId="{EA076CC2-96DD-4B70-8AD1-C2C075BF81B9}" destId="{8F1A5696-218D-4E03-BCC2-57AC3D076895}" srcOrd="0" destOrd="0" presId="urn:microsoft.com/office/officeart/2005/8/layout/vList3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2C55C4F8-803F-4080-A132-D8C05ABE368B}" type="presParOf" srcId="{B245BD17-1F6A-4B4C-A3CA-ED3B808CFBEB}" destId="{0F5FD988-3FF3-4298-967C-72AA31964131}" srcOrd="0" destOrd="0" presId="urn:microsoft.com/office/officeart/2005/8/layout/vList3"/>
    <dgm:cxn modelId="{97614D1E-D3DE-4169-9BD4-699D4B709346}" type="presParOf" srcId="{0F5FD988-3FF3-4298-967C-72AA31964131}" destId="{46C45525-7A3D-416D-953B-3E1C75B176F0}" srcOrd="0" destOrd="0" presId="urn:microsoft.com/office/officeart/2005/8/layout/vList3"/>
    <dgm:cxn modelId="{0A8A2734-CFDB-4C8F-AA90-6D108EB5C615}" type="presParOf" srcId="{0F5FD988-3FF3-4298-967C-72AA31964131}" destId="{7C7C7812-36BA-448B-94B9-469C51832804}" srcOrd="1" destOrd="0" presId="urn:microsoft.com/office/officeart/2005/8/layout/vList3"/>
    <dgm:cxn modelId="{D7CE988F-F3D4-453D-967D-4F31FAFDFB5D}" type="presParOf" srcId="{B245BD17-1F6A-4B4C-A3CA-ED3B808CFBEB}" destId="{7837BBA3-286A-4E83-AF70-1AE5825E2852}" srcOrd="1" destOrd="0" presId="urn:microsoft.com/office/officeart/2005/8/layout/vList3"/>
    <dgm:cxn modelId="{0DEF695C-A641-45C4-9C1C-95096142D184}" type="presParOf" srcId="{B245BD17-1F6A-4B4C-A3CA-ED3B808CFBEB}" destId="{78A5CB76-680E-4F17-81DB-2DBDBC075012}" srcOrd="2" destOrd="0" presId="urn:microsoft.com/office/officeart/2005/8/layout/vList3"/>
    <dgm:cxn modelId="{2CF675A4-2376-48F3-A586-5B9DDC64860A}" type="presParOf" srcId="{78A5CB76-680E-4F17-81DB-2DBDBC075012}" destId="{5A877496-4F78-44DE-85FE-07A4004A8A86}" srcOrd="0" destOrd="0" presId="urn:microsoft.com/office/officeart/2005/8/layout/vList3"/>
    <dgm:cxn modelId="{213D6D7C-5061-4E3B-A665-BB493D4BE55D}" type="presParOf" srcId="{78A5CB76-680E-4F17-81DB-2DBDBC075012}" destId="{8F1A5696-218D-4E03-BCC2-57AC3D076895}" srcOrd="1" destOrd="0" presId="urn:microsoft.com/office/officeart/2005/8/layout/vList3"/>
    <dgm:cxn modelId="{A451E952-8FFD-4878-9011-9A0373C19AD0}" type="presParOf" srcId="{B245BD17-1F6A-4B4C-A3CA-ED3B808CFBEB}" destId="{1C970036-A556-4E97-B981-22A83E107604}" srcOrd="3" destOrd="0" presId="urn:microsoft.com/office/officeart/2005/8/layout/vList3"/>
    <dgm:cxn modelId="{1C97EA9F-E9CF-4A4E-9354-2AAC5D22D046}" type="presParOf" srcId="{B245BD17-1F6A-4B4C-A3CA-ED3B808CFBEB}" destId="{5399FEFC-E12E-4381-A76C-C49D27DCE884}" srcOrd="4" destOrd="0" presId="urn:microsoft.com/office/officeart/2005/8/layout/vList3"/>
    <dgm:cxn modelId="{4A46EE84-E175-4565-AF44-93F9402AC3A1}" type="presParOf" srcId="{5399FEFC-E12E-4381-A76C-C49D27DCE884}" destId="{EC46B1A1-901C-4D55-A3B8-CFCEC56B8AA7}" srcOrd="0" destOrd="0" presId="urn:microsoft.com/office/officeart/2005/8/layout/vList3"/>
    <dgm:cxn modelId="{144ADCAA-A7FE-4B4C-AEAC-2D5425B8FAB7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EF40768-DF26-4311-A9E3-8376B214DB59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</dgm:pt>
    <dgm:pt modelId="{5968F653-327A-41B5-8DCC-FAB82E7FAB06}">
      <dgm:prSet phldrT="[Текст]" custT="1"/>
      <dgm:spPr/>
      <dgm:t>
        <a:bodyPr/>
        <a:lstStyle/>
        <a:p>
          <a:r>
            <a:rPr lang="ru-RU" sz="4400" b="1" dirty="0" smtClean="0"/>
            <a:t>4 треугольника</a:t>
          </a:r>
          <a:endParaRPr lang="ru-RU" sz="4400" b="1" dirty="0"/>
        </a:p>
      </dgm:t>
    </dgm:pt>
    <dgm:pt modelId="{2B485DA3-2197-4CE2-A361-1A4C12C23591}" type="parTrans" cxnId="{F12F3422-978A-4679-92FB-B7BBD6C8A8E9}">
      <dgm:prSet/>
      <dgm:spPr/>
      <dgm:t>
        <a:bodyPr/>
        <a:lstStyle/>
        <a:p>
          <a:endParaRPr lang="ru-RU"/>
        </a:p>
      </dgm:t>
    </dgm:pt>
    <dgm:pt modelId="{936E7E74-4A61-4858-A09F-2B4ADF594DB0}" type="sibTrans" cxnId="{F12F3422-978A-4679-92FB-B7BBD6C8A8E9}">
      <dgm:prSet/>
      <dgm:spPr/>
      <dgm:t>
        <a:bodyPr/>
        <a:lstStyle/>
        <a:p>
          <a:endParaRPr lang="ru-RU"/>
        </a:p>
      </dgm:t>
    </dgm:pt>
    <dgm:pt modelId="{EA076CC2-96DD-4B70-8AD1-C2C075BF81B9}">
      <dgm:prSet phldrT="[Текст]" custT="1"/>
      <dgm:spPr/>
      <dgm:t>
        <a:bodyPr/>
        <a:lstStyle/>
        <a:p>
          <a:r>
            <a:rPr lang="ru-RU" sz="4400" b="1" dirty="0" smtClean="0"/>
            <a:t>6 треугольников</a:t>
          </a:r>
          <a:endParaRPr lang="ru-RU" sz="4400" b="1" dirty="0"/>
        </a:p>
      </dgm:t>
    </dgm:pt>
    <dgm:pt modelId="{0A55C8D4-7BA7-47A4-9ED8-522F54E0F4E9}" type="parTrans" cxnId="{43DBD2FE-9E60-4EE6-8342-E18B4E094831}">
      <dgm:prSet/>
      <dgm:spPr/>
      <dgm:t>
        <a:bodyPr/>
        <a:lstStyle/>
        <a:p>
          <a:endParaRPr lang="ru-RU"/>
        </a:p>
      </dgm:t>
    </dgm:pt>
    <dgm:pt modelId="{CB64783A-E3BC-47BD-9C4F-3DEA29CD2397}" type="sibTrans" cxnId="{43DBD2FE-9E60-4EE6-8342-E18B4E094831}">
      <dgm:prSet/>
      <dgm:spPr/>
      <dgm:t>
        <a:bodyPr/>
        <a:lstStyle/>
        <a:p>
          <a:endParaRPr lang="ru-RU"/>
        </a:p>
      </dgm:t>
    </dgm:pt>
    <dgm:pt modelId="{2271680A-BB72-4D94-99BB-0F7E5648BEF3}">
      <dgm:prSet phldrT="[Текст]" custT="1"/>
      <dgm:spPr/>
      <dgm:t>
        <a:bodyPr/>
        <a:lstStyle/>
        <a:p>
          <a:r>
            <a:rPr lang="ru-RU" sz="4400" b="1" dirty="0" smtClean="0"/>
            <a:t>8 треугольников</a:t>
          </a:r>
          <a:endParaRPr lang="ru-RU" sz="4400" b="1" dirty="0"/>
        </a:p>
      </dgm:t>
    </dgm:pt>
    <dgm:pt modelId="{FB7525D1-85B8-4326-9357-5ADEC5B74BCD}" type="parTrans" cxnId="{827E3ECF-91B4-4D20-843B-4B846013C7DA}">
      <dgm:prSet/>
      <dgm:spPr/>
      <dgm:t>
        <a:bodyPr/>
        <a:lstStyle/>
        <a:p>
          <a:endParaRPr lang="ru-RU"/>
        </a:p>
      </dgm:t>
    </dgm:pt>
    <dgm:pt modelId="{3B0D6EBE-2DB5-4881-B9AD-51AE199F6C9A}" type="sibTrans" cxnId="{827E3ECF-91B4-4D20-843B-4B846013C7DA}">
      <dgm:prSet/>
      <dgm:spPr/>
      <dgm:t>
        <a:bodyPr/>
        <a:lstStyle/>
        <a:p>
          <a:endParaRPr lang="ru-RU"/>
        </a:p>
      </dgm:t>
    </dgm:pt>
    <dgm:pt modelId="{B245BD17-1F6A-4B4C-A3CA-ED3B808CFBEB}" type="pres">
      <dgm:prSet presAssocID="{2EF40768-DF26-4311-A9E3-8376B214DB59}" presName="linearFlow" presStyleCnt="0">
        <dgm:presLayoutVars>
          <dgm:dir/>
          <dgm:resizeHandles val="exact"/>
        </dgm:presLayoutVars>
      </dgm:prSet>
      <dgm:spPr/>
    </dgm:pt>
    <dgm:pt modelId="{0F5FD988-3FF3-4298-967C-72AA31964131}" type="pres">
      <dgm:prSet presAssocID="{5968F653-327A-41B5-8DCC-FAB82E7FAB06}" presName="composite" presStyleCnt="0"/>
      <dgm:spPr/>
    </dgm:pt>
    <dgm:pt modelId="{46C45525-7A3D-416D-953B-3E1C75B176F0}" type="pres">
      <dgm:prSet presAssocID="{5968F653-327A-41B5-8DCC-FAB82E7FAB0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C7C7812-36BA-448B-94B9-469C51832804}" type="pres">
      <dgm:prSet presAssocID="{5968F653-327A-41B5-8DCC-FAB82E7FAB0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7BBA3-286A-4E83-AF70-1AE5825E2852}" type="pres">
      <dgm:prSet presAssocID="{936E7E74-4A61-4858-A09F-2B4ADF594DB0}" presName="spacing" presStyleCnt="0"/>
      <dgm:spPr/>
    </dgm:pt>
    <dgm:pt modelId="{78A5CB76-680E-4F17-81DB-2DBDBC075012}" type="pres">
      <dgm:prSet presAssocID="{EA076CC2-96DD-4B70-8AD1-C2C075BF81B9}" presName="composite" presStyleCnt="0"/>
      <dgm:spPr/>
    </dgm:pt>
    <dgm:pt modelId="{5A877496-4F78-44DE-85FE-07A4004A8A86}" type="pres">
      <dgm:prSet presAssocID="{EA076CC2-96DD-4B70-8AD1-C2C075BF81B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1A5696-218D-4E03-BCC2-57AC3D076895}" type="pres">
      <dgm:prSet presAssocID="{EA076CC2-96DD-4B70-8AD1-C2C075BF81B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970036-A556-4E97-B981-22A83E107604}" type="pres">
      <dgm:prSet presAssocID="{CB64783A-E3BC-47BD-9C4F-3DEA29CD2397}" presName="spacing" presStyleCnt="0"/>
      <dgm:spPr/>
    </dgm:pt>
    <dgm:pt modelId="{5399FEFC-E12E-4381-A76C-C49D27DCE884}" type="pres">
      <dgm:prSet presAssocID="{2271680A-BB72-4D94-99BB-0F7E5648BEF3}" presName="composite" presStyleCnt="0"/>
      <dgm:spPr/>
    </dgm:pt>
    <dgm:pt modelId="{EC46B1A1-901C-4D55-A3B8-CFCEC56B8AA7}" type="pres">
      <dgm:prSet presAssocID="{2271680A-BB72-4D94-99BB-0F7E5648BEF3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CEA67B1-3B93-433D-A0D6-0675BE70ADF4}" type="pres">
      <dgm:prSet presAssocID="{2271680A-BB72-4D94-99BB-0F7E5648BE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E3ECF-91B4-4D20-843B-4B846013C7DA}" srcId="{2EF40768-DF26-4311-A9E3-8376B214DB59}" destId="{2271680A-BB72-4D94-99BB-0F7E5648BEF3}" srcOrd="2" destOrd="0" parTransId="{FB7525D1-85B8-4326-9357-5ADEC5B74BCD}" sibTransId="{3B0D6EBE-2DB5-4881-B9AD-51AE199F6C9A}"/>
    <dgm:cxn modelId="{AF6A0B3F-5233-4106-939A-C5F5BA20D8F0}" type="presOf" srcId="{EA076CC2-96DD-4B70-8AD1-C2C075BF81B9}" destId="{8F1A5696-218D-4E03-BCC2-57AC3D076895}" srcOrd="0" destOrd="0" presId="urn:microsoft.com/office/officeart/2005/8/layout/vList3"/>
    <dgm:cxn modelId="{4F60C678-4B45-4CA9-82C8-D7FCC3B2BB95}" type="presOf" srcId="{2EF40768-DF26-4311-A9E3-8376B214DB59}" destId="{B245BD17-1F6A-4B4C-A3CA-ED3B808CFBEB}" srcOrd="0" destOrd="0" presId="urn:microsoft.com/office/officeart/2005/8/layout/vList3"/>
    <dgm:cxn modelId="{F12F3422-978A-4679-92FB-B7BBD6C8A8E9}" srcId="{2EF40768-DF26-4311-A9E3-8376B214DB59}" destId="{5968F653-327A-41B5-8DCC-FAB82E7FAB06}" srcOrd="0" destOrd="0" parTransId="{2B485DA3-2197-4CE2-A361-1A4C12C23591}" sibTransId="{936E7E74-4A61-4858-A09F-2B4ADF594DB0}"/>
    <dgm:cxn modelId="{43DBD2FE-9E60-4EE6-8342-E18B4E094831}" srcId="{2EF40768-DF26-4311-A9E3-8376B214DB59}" destId="{EA076CC2-96DD-4B70-8AD1-C2C075BF81B9}" srcOrd="1" destOrd="0" parTransId="{0A55C8D4-7BA7-47A4-9ED8-522F54E0F4E9}" sibTransId="{CB64783A-E3BC-47BD-9C4F-3DEA29CD2397}"/>
    <dgm:cxn modelId="{402CE4C9-5D1D-493B-AB34-DD2C3A2FD8C0}" type="presOf" srcId="{5968F653-327A-41B5-8DCC-FAB82E7FAB06}" destId="{7C7C7812-36BA-448B-94B9-469C51832804}" srcOrd="0" destOrd="0" presId="urn:microsoft.com/office/officeart/2005/8/layout/vList3"/>
    <dgm:cxn modelId="{A0295AA8-59F5-4810-B5B6-0D50DAC279BF}" type="presOf" srcId="{2271680A-BB72-4D94-99BB-0F7E5648BEF3}" destId="{ACEA67B1-3B93-433D-A0D6-0675BE70ADF4}" srcOrd="0" destOrd="0" presId="urn:microsoft.com/office/officeart/2005/8/layout/vList3"/>
    <dgm:cxn modelId="{1A2EF57C-AD08-4ECB-94B6-31DC53F84CD7}" type="presParOf" srcId="{B245BD17-1F6A-4B4C-A3CA-ED3B808CFBEB}" destId="{0F5FD988-3FF3-4298-967C-72AA31964131}" srcOrd="0" destOrd="0" presId="urn:microsoft.com/office/officeart/2005/8/layout/vList3"/>
    <dgm:cxn modelId="{1D8BC57A-24BE-4349-A08A-D2EE8B5E4320}" type="presParOf" srcId="{0F5FD988-3FF3-4298-967C-72AA31964131}" destId="{46C45525-7A3D-416D-953B-3E1C75B176F0}" srcOrd="0" destOrd="0" presId="urn:microsoft.com/office/officeart/2005/8/layout/vList3"/>
    <dgm:cxn modelId="{4D6DF5D8-CF98-4BCC-8E4A-30F1DE07DB7D}" type="presParOf" srcId="{0F5FD988-3FF3-4298-967C-72AA31964131}" destId="{7C7C7812-36BA-448B-94B9-469C51832804}" srcOrd="1" destOrd="0" presId="urn:microsoft.com/office/officeart/2005/8/layout/vList3"/>
    <dgm:cxn modelId="{B2B2DDC5-CFFD-4A8A-8509-6A9B2E532BEE}" type="presParOf" srcId="{B245BD17-1F6A-4B4C-A3CA-ED3B808CFBEB}" destId="{7837BBA3-286A-4E83-AF70-1AE5825E2852}" srcOrd="1" destOrd="0" presId="urn:microsoft.com/office/officeart/2005/8/layout/vList3"/>
    <dgm:cxn modelId="{0B2CF8A5-63A8-48A9-B77A-5FC33B6794EF}" type="presParOf" srcId="{B245BD17-1F6A-4B4C-A3CA-ED3B808CFBEB}" destId="{78A5CB76-680E-4F17-81DB-2DBDBC075012}" srcOrd="2" destOrd="0" presId="urn:microsoft.com/office/officeart/2005/8/layout/vList3"/>
    <dgm:cxn modelId="{1C6ED576-90AE-416A-A175-9C40DB50C133}" type="presParOf" srcId="{78A5CB76-680E-4F17-81DB-2DBDBC075012}" destId="{5A877496-4F78-44DE-85FE-07A4004A8A86}" srcOrd="0" destOrd="0" presId="urn:microsoft.com/office/officeart/2005/8/layout/vList3"/>
    <dgm:cxn modelId="{9FF861BD-CE66-498D-8435-4CFC4194E3B7}" type="presParOf" srcId="{78A5CB76-680E-4F17-81DB-2DBDBC075012}" destId="{8F1A5696-218D-4E03-BCC2-57AC3D076895}" srcOrd="1" destOrd="0" presId="urn:microsoft.com/office/officeart/2005/8/layout/vList3"/>
    <dgm:cxn modelId="{B1C7E562-29BE-46E7-A226-76338C278101}" type="presParOf" srcId="{B245BD17-1F6A-4B4C-A3CA-ED3B808CFBEB}" destId="{1C970036-A556-4E97-B981-22A83E107604}" srcOrd="3" destOrd="0" presId="urn:microsoft.com/office/officeart/2005/8/layout/vList3"/>
    <dgm:cxn modelId="{323864EC-EAAF-4BF0-BFAE-83BF53B0E916}" type="presParOf" srcId="{B245BD17-1F6A-4B4C-A3CA-ED3B808CFBEB}" destId="{5399FEFC-E12E-4381-A76C-C49D27DCE884}" srcOrd="4" destOrd="0" presId="urn:microsoft.com/office/officeart/2005/8/layout/vList3"/>
    <dgm:cxn modelId="{D742B23E-0252-4389-B167-EE6AA8C99E38}" type="presParOf" srcId="{5399FEFC-E12E-4381-A76C-C49D27DCE884}" destId="{EC46B1A1-901C-4D55-A3B8-CFCEC56B8AA7}" srcOrd="0" destOrd="0" presId="urn:microsoft.com/office/officeart/2005/8/layout/vList3"/>
    <dgm:cxn modelId="{92292A2D-8806-46D5-A53E-24608C3DFB40}" type="presParOf" srcId="{5399FEFC-E12E-4381-A76C-C49D27DCE884}" destId="{ACEA67B1-3B93-433D-A0D6-0675BE70AD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7C7812-36BA-448B-94B9-469C51832804}">
      <dsp:nvSpPr>
        <dsp:cNvPr id="0" name=""/>
        <dsp:cNvSpPr/>
      </dsp:nvSpPr>
      <dsp:spPr>
        <a:xfrm rot="10800000">
          <a:off x="1587241" y="2303"/>
          <a:ext cx="5415714" cy="892532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582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625</a:t>
          </a:r>
          <a:endParaRPr lang="ru-RU" sz="4400" b="1" kern="1200" dirty="0"/>
        </a:p>
      </dsp:txBody>
      <dsp:txXfrm rot="10800000">
        <a:off x="1587241" y="2303"/>
        <a:ext cx="5415714" cy="892532"/>
      </dsp:txXfrm>
    </dsp:sp>
    <dsp:sp modelId="{46C45525-7A3D-416D-953B-3E1C75B176F0}">
      <dsp:nvSpPr>
        <dsp:cNvPr id="0" name=""/>
        <dsp:cNvSpPr/>
      </dsp:nvSpPr>
      <dsp:spPr>
        <a:xfrm>
          <a:off x="1140975" y="2303"/>
          <a:ext cx="892532" cy="8925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1A5696-218D-4E03-BCC2-57AC3D076895}">
      <dsp:nvSpPr>
        <dsp:cNvPr id="0" name=""/>
        <dsp:cNvSpPr/>
      </dsp:nvSpPr>
      <dsp:spPr>
        <a:xfrm rot="10800000">
          <a:off x="1587241" y="1157105"/>
          <a:ext cx="5415714" cy="892532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582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666</a:t>
          </a:r>
          <a:endParaRPr lang="ru-RU" sz="4400" b="1" kern="1200" dirty="0"/>
        </a:p>
      </dsp:txBody>
      <dsp:txXfrm rot="10800000">
        <a:off x="1587241" y="1157105"/>
        <a:ext cx="5415714" cy="892532"/>
      </dsp:txXfrm>
    </dsp:sp>
    <dsp:sp modelId="{5A877496-4F78-44DE-85FE-07A4004A8A86}">
      <dsp:nvSpPr>
        <dsp:cNvPr id="0" name=""/>
        <dsp:cNvSpPr/>
      </dsp:nvSpPr>
      <dsp:spPr>
        <a:xfrm>
          <a:off x="1140975" y="1157105"/>
          <a:ext cx="892532" cy="89253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A67B1-3B93-433D-A0D6-0675BE70ADF4}">
      <dsp:nvSpPr>
        <dsp:cNvPr id="0" name=""/>
        <dsp:cNvSpPr/>
      </dsp:nvSpPr>
      <dsp:spPr>
        <a:xfrm rot="10800000">
          <a:off x="1587241" y="2311908"/>
          <a:ext cx="5415714" cy="892532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582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652</a:t>
          </a:r>
          <a:endParaRPr lang="ru-RU" sz="4400" b="1" kern="1200" dirty="0"/>
        </a:p>
      </dsp:txBody>
      <dsp:txXfrm rot="10800000">
        <a:off x="1587241" y="2311908"/>
        <a:ext cx="5415714" cy="892532"/>
      </dsp:txXfrm>
    </dsp:sp>
    <dsp:sp modelId="{EC46B1A1-901C-4D55-A3B8-CFCEC56B8AA7}">
      <dsp:nvSpPr>
        <dsp:cNvPr id="0" name=""/>
        <dsp:cNvSpPr/>
      </dsp:nvSpPr>
      <dsp:spPr>
        <a:xfrm>
          <a:off x="1140975" y="2311908"/>
          <a:ext cx="892532" cy="89253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7C7812-36BA-448B-94B9-469C51832804}">
      <dsp:nvSpPr>
        <dsp:cNvPr id="0" name=""/>
        <dsp:cNvSpPr/>
      </dsp:nvSpPr>
      <dsp:spPr>
        <a:xfrm rot="10800000">
          <a:off x="1587241" y="2303"/>
          <a:ext cx="5415714" cy="892532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582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72</a:t>
          </a:r>
          <a:endParaRPr lang="ru-RU" sz="4400" b="1" kern="1200" dirty="0"/>
        </a:p>
      </dsp:txBody>
      <dsp:txXfrm rot="10800000">
        <a:off x="1587241" y="2303"/>
        <a:ext cx="5415714" cy="892532"/>
      </dsp:txXfrm>
    </dsp:sp>
    <dsp:sp modelId="{46C45525-7A3D-416D-953B-3E1C75B176F0}">
      <dsp:nvSpPr>
        <dsp:cNvPr id="0" name=""/>
        <dsp:cNvSpPr/>
      </dsp:nvSpPr>
      <dsp:spPr>
        <a:xfrm>
          <a:off x="1140975" y="2303"/>
          <a:ext cx="892532" cy="89253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1A5696-218D-4E03-BCC2-57AC3D076895}">
      <dsp:nvSpPr>
        <dsp:cNvPr id="0" name=""/>
        <dsp:cNvSpPr/>
      </dsp:nvSpPr>
      <dsp:spPr>
        <a:xfrm rot="10800000">
          <a:off x="1587241" y="1157105"/>
          <a:ext cx="5415714" cy="892532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582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50</a:t>
          </a:r>
          <a:endParaRPr lang="ru-RU" sz="4400" b="1" kern="1200" dirty="0"/>
        </a:p>
      </dsp:txBody>
      <dsp:txXfrm rot="10800000">
        <a:off x="1587241" y="1157105"/>
        <a:ext cx="5415714" cy="892532"/>
      </dsp:txXfrm>
    </dsp:sp>
    <dsp:sp modelId="{5A877496-4F78-44DE-85FE-07A4004A8A86}">
      <dsp:nvSpPr>
        <dsp:cNvPr id="0" name=""/>
        <dsp:cNvSpPr/>
      </dsp:nvSpPr>
      <dsp:spPr>
        <a:xfrm>
          <a:off x="1140975" y="1157105"/>
          <a:ext cx="892532" cy="89253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A67B1-3B93-433D-A0D6-0675BE70ADF4}">
      <dsp:nvSpPr>
        <dsp:cNvPr id="0" name=""/>
        <dsp:cNvSpPr/>
      </dsp:nvSpPr>
      <dsp:spPr>
        <a:xfrm rot="10800000">
          <a:off x="1587241" y="2311908"/>
          <a:ext cx="5415714" cy="892532"/>
        </a:xfrm>
        <a:prstGeom prst="homePlat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3582" tIns="167640" rIns="312928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32</a:t>
          </a:r>
          <a:endParaRPr lang="ru-RU" sz="4400" b="1" kern="1200" dirty="0"/>
        </a:p>
      </dsp:txBody>
      <dsp:txXfrm rot="10800000">
        <a:off x="1587241" y="2311908"/>
        <a:ext cx="5415714" cy="892532"/>
      </dsp:txXfrm>
    </dsp:sp>
    <dsp:sp modelId="{EC46B1A1-901C-4D55-A3B8-CFCEC56B8AA7}">
      <dsp:nvSpPr>
        <dsp:cNvPr id="0" name=""/>
        <dsp:cNvSpPr/>
      </dsp:nvSpPr>
      <dsp:spPr>
        <a:xfrm>
          <a:off x="1140975" y="2311908"/>
          <a:ext cx="892532" cy="89253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F26E-0D15-4D23-B1E0-B068DF6CBC09}" type="datetimeFigureOut">
              <a:rPr lang="ru-RU" smtClean="0"/>
              <a:pPr/>
              <a:t>27.11.2012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69A96-C656-45D4-A849-C868C09FC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A94A04-6826-4670-AA99-0A89D78DA93A}" type="slidenum">
              <a:rPr lang="ru-RU"/>
              <a:pPr/>
              <a:t>19</a:t>
            </a:fld>
            <a:endParaRPr lang="ru-RU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018FBE-7155-42A2-8E81-E5C4F867AFE2}" type="slidenum">
              <a:rPr lang="ru-RU"/>
              <a:pPr/>
              <a:t>29</a:t>
            </a:fld>
            <a:endParaRPr lang="ru-RU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68397E-EF8A-464C-9F54-5ACCBFF66587}" type="slidenum">
              <a:rPr lang="ru-RU"/>
              <a:pPr/>
              <a:t>30</a:t>
            </a:fld>
            <a:endParaRPr lang="ru-RU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A638AE-21C5-4374-8B72-26A5F5EF80FA}" type="slidenum">
              <a:rPr lang="ru-RU"/>
              <a:pPr/>
              <a:t>37</a:t>
            </a:fld>
            <a:endParaRPr lang="ru-RU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C40B8C-33FB-4C1F-883C-AA768EA6572F}" type="slidenum">
              <a:rPr lang="ru-RU"/>
              <a:pPr/>
              <a:t>61</a:t>
            </a:fld>
            <a:endParaRPr lang="ru-RU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711AB-23F5-4A81-B325-CB40C355E141}" type="datetime1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B7C32-AB74-40A8-9CD0-E52778B9B827}" type="datetime1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A3AD-DC18-4963-9BD3-2042EE534713}" type="datetime1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97F4-2FB3-40CE-8D79-D98FD56F792C}" type="datetime1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4116-2A55-4213-ADED-30F3B10BDBEF}" type="datetime1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A5F51-F914-4876-8BD6-00DB60A29DB4}" type="datetime1">
              <a:rPr lang="ru-RU" smtClean="0"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4779-FC79-4262-806B-92E89128B654}" type="datetime1">
              <a:rPr lang="ru-RU" smtClean="0"/>
              <a:t>27.11.2012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D974E-51D6-445F-BA23-9080DC8FA1D2}" type="datetime1">
              <a:rPr lang="ru-RU" smtClean="0"/>
              <a:t>27.11.2012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0A13E-9C99-4C51-A0B3-10C303077E24}" type="datetime1">
              <a:rPr lang="ru-RU" smtClean="0"/>
              <a:t>27.11.2012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5E997-66D3-4F49-977B-6F6114885DFA}" type="datetime1">
              <a:rPr lang="ru-RU" smtClean="0"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D8AE8-E49F-4418-84F3-EBAE4B9EF123}" type="datetime1">
              <a:rPr lang="ru-RU" smtClean="0"/>
              <a:t>27.11.2012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AD22C-E662-43BB-BC19-6941E8465CC1}" type="datetime1">
              <a:rPr lang="ru-RU" smtClean="0"/>
              <a:t>27.11.2012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audio" Target="file:///C:\&#1051;&#1077;&#1085;&#1072;\&#1044;&#1077;&#1090;&#1089;&#1082;&#1080;&#1077;%20&#1087;&#1088;&#1077;&#1079;&#1077;&#1085;&#1090;&#1072;&#1094;&#1080;&#1080;\&#1053;&#1072;&#1096;&#1080;\&#1042;&#1088;&#1077;&#1084;&#1103;2\&#1095;&#1072;&#1089;&#1099;.mp3" TargetMode="External"/><Relationship Id="rId6" Type="http://schemas.openxmlformats.org/officeDocument/2006/relationships/image" Target="../media/image13.gif"/><Relationship Id="rId11" Type="http://schemas.openxmlformats.org/officeDocument/2006/relationships/image" Target="../media/image18.png"/><Relationship Id="rId5" Type="http://schemas.openxmlformats.org/officeDocument/2006/relationships/audio" Target="../media/audio3.wav"/><Relationship Id="rId10" Type="http://schemas.openxmlformats.org/officeDocument/2006/relationships/image" Target="../media/image17.png"/><Relationship Id="rId4" Type="http://schemas.openxmlformats.org/officeDocument/2006/relationships/audio" Target="../media/audio2.wav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image" Target="../media/image29.gif"/><Relationship Id="rId12" Type="http://schemas.openxmlformats.org/officeDocument/2006/relationships/image" Target="../media/image3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6.wav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36.png"/><Relationship Id="rId11" Type="http://schemas.openxmlformats.org/officeDocument/2006/relationships/image" Target="../media/image39.png"/><Relationship Id="rId5" Type="http://schemas.openxmlformats.org/officeDocument/2006/relationships/image" Target="../media/image35.png"/><Relationship Id="rId10" Type="http://schemas.openxmlformats.org/officeDocument/2006/relationships/image" Target="../media/image33.png"/><Relationship Id="rId4" Type="http://schemas.openxmlformats.org/officeDocument/2006/relationships/image" Target="../media/image34.png"/><Relationship Id="rId9" Type="http://schemas.openxmlformats.org/officeDocument/2006/relationships/image" Target="../media/image29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2" Type="http://schemas.openxmlformats.org/officeDocument/2006/relationships/audio" Target="../media/audio10.wav"/><Relationship Id="rId1" Type="http://schemas.openxmlformats.org/officeDocument/2006/relationships/audio" Target="../media/audio9.wav"/><Relationship Id="rId6" Type="http://schemas.openxmlformats.org/officeDocument/2006/relationships/image" Target="../media/image13.gif"/><Relationship Id="rId5" Type="http://schemas.openxmlformats.org/officeDocument/2006/relationships/image" Target="../media/image14.png"/><Relationship Id="rId10" Type="http://schemas.openxmlformats.org/officeDocument/2006/relationships/image" Target="../media/image41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42.png"/><Relationship Id="rId3" Type="http://schemas.openxmlformats.org/officeDocument/2006/relationships/audio" Target="../media/audio13.wa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8.png"/><Relationship Id="rId17" Type="http://schemas.openxmlformats.org/officeDocument/2006/relationships/image" Target="../media/image46.png"/><Relationship Id="rId2" Type="http://schemas.openxmlformats.org/officeDocument/2006/relationships/audio" Target="../media/audio12.wav"/><Relationship Id="rId16" Type="http://schemas.openxmlformats.org/officeDocument/2006/relationships/image" Target="../media/image45.png"/><Relationship Id="rId1" Type="http://schemas.openxmlformats.org/officeDocument/2006/relationships/audio" Target="../media/audio11.wav"/><Relationship Id="rId6" Type="http://schemas.openxmlformats.org/officeDocument/2006/relationships/audio" Target="../media/audio16.wav"/><Relationship Id="rId11" Type="http://schemas.openxmlformats.org/officeDocument/2006/relationships/image" Target="../media/image13.gif"/><Relationship Id="rId5" Type="http://schemas.openxmlformats.org/officeDocument/2006/relationships/audio" Target="../media/audio15.wav"/><Relationship Id="rId15" Type="http://schemas.openxmlformats.org/officeDocument/2006/relationships/image" Target="../media/image44.png"/><Relationship Id="rId10" Type="http://schemas.openxmlformats.org/officeDocument/2006/relationships/image" Target="../media/image40.png"/><Relationship Id="rId4" Type="http://schemas.openxmlformats.org/officeDocument/2006/relationships/audio" Target="../media/audio14.wav"/><Relationship Id="rId9" Type="http://schemas.openxmlformats.org/officeDocument/2006/relationships/image" Target="../media/image14.png"/><Relationship Id="rId1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7.wav"/><Relationship Id="rId5" Type="http://schemas.openxmlformats.org/officeDocument/2006/relationships/image" Target="../media/image20.pn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5" Type="http://schemas.openxmlformats.org/officeDocument/2006/relationships/image" Target="../media/image20.png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ll%20Users.WINDOWS.LL\&#1044;&#1086;&#1082;&#1091;&#1084;&#1077;&#1085;&#1090;&#1099;\&#1076;&#1086;&#1082;&#1091;&#1084;&#1077;&#1085;&#1090;&#1099;\&#1085;&#1072;%20&#1082;&#1086;&#1085;&#1082;&#1091;&#1088;&#1089;&#1099;\&#1084;&#1086;&#1103;_&#1084;&#1072;&#1090;_3%20&#1092;&#1077;&#1074;&#1088;&#1072;&#1083;&#1103;\&#1058;&#1080;&#1082;_&#1090;&#1072;&#1082;_____&#1090;&#1080;&#1082;&#1072;&#1102;&#1090;_&#1095;&#1072;&#1089;&#1099;__&#1090;&#1080;&#1082;&#1072;&#1102;&#1090;_&#1095;&#1072;&#1089;&#1099;__&#1086;&#1090;&#1084;&#1077;&#1088;&#1103;&#1103;_&#1096;&#1072;&#1075;_&#1052;&#1086;&#1080;_&#1073;&#1099;&#1074;&#1096;&#1080;&#1077;_&#1086;&#1076;&#1085;&#1086;&#1082;&#1083;&#1072;&#1089;&#1089;&#1085;&#1080;&#1082;&#1080;_&#1084;&#1077;&#1085;&#1103;_&#1087;&#1086;&#1081;&#1084;&#1091;&#1090;_&#1093;_.mp3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2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1.wav"/><Relationship Id="rId7" Type="http://schemas.openxmlformats.org/officeDocument/2006/relationships/image" Target="../media/image13.gif"/><Relationship Id="rId12" Type="http://schemas.openxmlformats.org/officeDocument/2006/relationships/image" Target="../media/image55.png"/><Relationship Id="rId2" Type="http://schemas.openxmlformats.org/officeDocument/2006/relationships/audio" Target="../media/audio20.wav"/><Relationship Id="rId1" Type="http://schemas.openxmlformats.org/officeDocument/2006/relationships/audio" Target="../media/audio19.wav"/><Relationship Id="rId6" Type="http://schemas.openxmlformats.org/officeDocument/2006/relationships/image" Target="../media/image15.png"/><Relationship Id="rId11" Type="http://schemas.openxmlformats.org/officeDocument/2006/relationships/image" Target="../media/image5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8.png"/><Relationship Id="rId4" Type="http://schemas.openxmlformats.org/officeDocument/2006/relationships/audio" Target="../media/audio22.wav"/><Relationship Id="rId9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audio" Target="../media/audio6.wav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56.png"/><Relationship Id="rId11" Type="http://schemas.openxmlformats.org/officeDocument/2006/relationships/image" Target="../media/image39.png"/><Relationship Id="rId5" Type="http://schemas.openxmlformats.org/officeDocument/2006/relationships/image" Target="../media/image26.png"/><Relationship Id="rId10" Type="http://schemas.openxmlformats.org/officeDocument/2006/relationships/audio" Target="../media/audio7.wav"/><Relationship Id="rId4" Type="http://schemas.openxmlformats.org/officeDocument/2006/relationships/audio" Target="../media/audio2.wav"/><Relationship Id="rId9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audio" Target="../media/audio6.wav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56.png"/><Relationship Id="rId11" Type="http://schemas.openxmlformats.org/officeDocument/2006/relationships/image" Target="../media/image39.png"/><Relationship Id="rId5" Type="http://schemas.openxmlformats.org/officeDocument/2006/relationships/image" Target="../media/image26.png"/><Relationship Id="rId10" Type="http://schemas.openxmlformats.org/officeDocument/2006/relationships/audio" Target="../media/audio7.wav"/><Relationship Id="rId4" Type="http://schemas.openxmlformats.org/officeDocument/2006/relationships/audio" Target="../media/audio2.wav"/><Relationship Id="rId9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2.png"/><Relationship Id="rId3" Type="http://schemas.openxmlformats.org/officeDocument/2006/relationships/audio" Target="../media/audio6.wav"/><Relationship Id="rId7" Type="http://schemas.openxmlformats.org/officeDocument/2006/relationships/image" Target="../media/image58.pn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6" Type="http://schemas.openxmlformats.org/officeDocument/2006/relationships/image" Target="../media/image57.png"/><Relationship Id="rId11" Type="http://schemas.openxmlformats.org/officeDocument/2006/relationships/audio" Target="../media/audio7.wav"/><Relationship Id="rId5" Type="http://schemas.openxmlformats.org/officeDocument/2006/relationships/image" Target="../media/image29.gif"/><Relationship Id="rId15" Type="http://schemas.openxmlformats.org/officeDocument/2006/relationships/image" Target="../media/image39.png"/><Relationship Id="rId10" Type="http://schemas.openxmlformats.org/officeDocument/2006/relationships/image" Target="../media/image61.png"/><Relationship Id="rId4" Type="http://schemas.openxmlformats.org/officeDocument/2006/relationships/audio" Target="../media/audio25.wav"/><Relationship Id="rId9" Type="http://schemas.openxmlformats.org/officeDocument/2006/relationships/image" Target="../media/image60.png"/><Relationship Id="rId1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2.png"/><Relationship Id="rId3" Type="http://schemas.openxmlformats.org/officeDocument/2006/relationships/audio" Target="../media/audio6.wav"/><Relationship Id="rId7" Type="http://schemas.openxmlformats.org/officeDocument/2006/relationships/image" Target="../media/image58.pn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6.wav"/><Relationship Id="rId6" Type="http://schemas.openxmlformats.org/officeDocument/2006/relationships/image" Target="../media/image57.png"/><Relationship Id="rId11" Type="http://schemas.openxmlformats.org/officeDocument/2006/relationships/audio" Target="../media/audio7.wav"/><Relationship Id="rId5" Type="http://schemas.openxmlformats.org/officeDocument/2006/relationships/image" Target="../media/image29.gif"/><Relationship Id="rId15" Type="http://schemas.openxmlformats.org/officeDocument/2006/relationships/image" Target="../media/image39.png"/><Relationship Id="rId10" Type="http://schemas.openxmlformats.org/officeDocument/2006/relationships/image" Target="../media/image61.png"/><Relationship Id="rId4" Type="http://schemas.openxmlformats.org/officeDocument/2006/relationships/audio" Target="../media/audio25.wav"/><Relationship Id="rId9" Type="http://schemas.openxmlformats.org/officeDocument/2006/relationships/image" Target="../media/image60.png"/><Relationship Id="rId1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7.jpeg"/><Relationship Id="rId12" Type="http://schemas.openxmlformats.org/officeDocument/2006/relationships/image" Target="../media/image18.png"/><Relationship Id="rId2" Type="http://schemas.openxmlformats.org/officeDocument/2006/relationships/audio" Target="../media/audio27.wav"/><Relationship Id="rId1" Type="http://schemas.openxmlformats.org/officeDocument/2006/relationships/audio" Target="file:///C:\&#1051;&#1077;&#1085;&#1072;\&#1044;&#1077;&#1090;&#1089;&#1082;&#1080;&#1077;%20&#1087;&#1088;&#1077;&#1079;&#1077;&#1085;&#1090;&#1072;&#1094;&#1080;&#1080;\&#1053;&#1072;&#1096;&#1080;\&#1042;&#1088;&#1077;&#1084;&#1103;2\&#1095;&#1072;&#1089;&#1099;.mp3" TargetMode="External"/><Relationship Id="rId6" Type="http://schemas.openxmlformats.org/officeDocument/2006/relationships/image" Target="../media/image66.png"/><Relationship Id="rId11" Type="http://schemas.openxmlformats.org/officeDocument/2006/relationships/image" Target="../media/image17.png"/><Relationship Id="rId5" Type="http://schemas.openxmlformats.org/officeDocument/2006/relationships/image" Target="../media/image65.png"/><Relationship Id="rId10" Type="http://schemas.openxmlformats.org/officeDocument/2006/relationships/image" Target="../media/image4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gif"/><Relationship Id="rId13" Type="http://schemas.openxmlformats.org/officeDocument/2006/relationships/image" Target="../media/image75.png"/><Relationship Id="rId18" Type="http://schemas.openxmlformats.org/officeDocument/2006/relationships/image" Target="../media/image77.png"/><Relationship Id="rId3" Type="http://schemas.openxmlformats.org/officeDocument/2006/relationships/audio" Target="../media/audio30.wav"/><Relationship Id="rId7" Type="http://schemas.openxmlformats.org/officeDocument/2006/relationships/image" Target="../media/image14.png"/><Relationship Id="rId12" Type="http://schemas.openxmlformats.org/officeDocument/2006/relationships/image" Target="../media/image74.png"/><Relationship Id="rId17" Type="http://schemas.openxmlformats.org/officeDocument/2006/relationships/image" Target="../media/image76.png"/><Relationship Id="rId2" Type="http://schemas.openxmlformats.org/officeDocument/2006/relationships/audio" Target="../media/audio29.wav"/><Relationship Id="rId16" Type="http://schemas.openxmlformats.org/officeDocument/2006/relationships/image" Target="../media/image18.png"/><Relationship Id="rId20" Type="http://schemas.openxmlformats.org/officeDocument/2006/relationships/image" Target="../media/image79.png"/><Relationship Id="rId1" Type="http://schemas.openxmlformats.org/officeDocument/2006/relationships/audio" Target="../media/audio28.wav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3.png"/><Relationship Id="rId5" Type="http://schemas.openxmlformats.org/officeDocument/2006/relationships/audio" Target="../media/audio32.wav"/><Relationship Id="rId15" Type="http://schemas.openxmlformats.org/officeDocument/2006/relationships/image" Target="../media/image40.png"/><Relationship Id="rId10" Type="http://schemas.openxmlformats.org/officeDocument/2006/relationships/image" Target="../media/image72.png"/><Relationship Id="rId19" Type="http://schemas.openxmlformats.org/officeDocument/2006/relationships/image" Target="../media/image78.png"/><Relationship Id="rId4" Type="http://schemas.openxmlformats.org/officeDocument/2006/relationships/audio" Target="../media/audio31.wav"/><Relationship Id="rId9" Type="http://schemas.openxmlformats.org/officeDocument/2006/relationships/image" Target="../media/image71.png"/><Relationship Id="rId1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1.png"/><Relationship Id="rId7" Type="http://schemas.openxmlformats.org/officeDocument/2006/relationships/image" Target="../media/image8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3.wav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4.wav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4.wav"/><Relationship Id="rId6" Type="http://schemas.openxmlformats.org/officeDocument/2006/relationships/image" Target="../media/image98.png"/><Relationship Id="rId5" Type="http://schemas.openxmlformats.org/officeDocument/2006/relationships/image" Target="../media/image88.png"/><Relationship Id="rId4" Type="http://schemas.openxmlformats.org/officeDocument/2006/relationships/image" Target="../media/image8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84;&#1086;&#1081;_&#1086;&#1082;&#1088;\Sinyaya_voda.mp3" TargetMode="External"/><Relationship Id="rId4" Type="http://schemas.openxmlformats.org/officeDocument/2006/relationships/image" Target="../media/image10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5.wav"/><Relationship Id="rId5" Type="http://schemas.openxmlformats.org/officeDocument/2006/relationships/image" Target="../media/image20.png"/><Relationship Id="rId4" Type="http://schemas.openxmlformats.org/officeDocument/2006/relationships/image" Target="../media/image10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Мой </a:t>
            </a:r>
            <a:r>
              <a:rPr lang="ru-RU" dirty="0" err="1" smtClean="0"/>
              <a:t>университет_</a:t>
            </a:r>
            <a:r>
              <a:rPr lang="en-US" dirty="0" smtClean="0"/>
              <a:t>www.moi-mummi.ru</a:t>
            </a:r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Выбери разность, значение которой равно уменьшаемому.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14375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Даны величины: 4 дм 6 см, 84 см, 5 дм. Найди наименьшую величину и увеличь её на 3 дм. Какая величина получится?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Число 15 увеличили в 3 раза. Какое число получили?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Выбери знак, пропущенный в записи:  150 м … 115 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Выбери прямоугольник.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1643050"/>
          <a:ext cx="8143932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Блок-схема: ручной ввод 5"/>
          <p:cNvSpPr/>
          <p:nvPr/>
        </p:nvSpPr>
        <p:spPr>
          <a:xfrm>
            <a:off x="4143375" y="1785938"/>
            <a:ext cx="1714500" cy="928687"/>
          </a:xfrm>
          <a:prstGeom prst="flowChartManualInp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14813" y="3429000"/>
            <a:ext cx="1643062" cy="9286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6200000">
            <a:off x="4482307" y="4733131"/>
            <a:ext cx="965200" cy="1500187"/>
          </a:xfrm>
          <a:prstGeom prst="rtTriangl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785813"/>
            <a:ext cx="3929062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 Сколько треугольников на рисунке?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Блок-схема: решение 5"/>
          <p:cNvSpPr/>
          <p:nvPr/>
        </p:nvSpPr>
        <p:spPr>
          <a:xfrm rot="19184593">
            <a:off x="5924550" y="76200"/>
            <a:ext cx="1928813" cy="2824163"/>
          </a:xfrm>
          <a:prstGeom prst="flowChartDecis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>
            <a:stCxn id="6" idx="0"/>
            <a:endCxn id="6" idx="2"/>
          </p:cNvCxnSpPr>
          <p:nvPr/>
        </p:nvCxnSpPr>
        <p:spPr>
          <a:xfrm rot="16200000" flipH="1">
            <a:off x="5811838" y="576263"/>
            <a:ext cx="2154237" cy="182403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1"/>
            <a:endCxn id="6" idx="3"/>
          </p:cNvCxnSpPr>
          <p:nvPr/>
        </p:nvCxnSpPr>
        <p:spPr>
          <a:xfrm rot="10800000" flipH="1">
            <a:off x="6153150" y="865188"/>
            <a:ext cx="1471613" cy="12461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85725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13. Коту 2 года. </a:t>
            </a:r>
            <a:b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месяцев коту?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251520" y="332656"/>
            <a:ext cx="8892480" cy="6192688"/>
            <a:chOff x="251520" y="332656"/>
            <a:chExt cx="8892480" cy="6192688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4427984" y="2852936"/>
              <a:ext cx="4716016" cy="1008112"/>
              <a:chOff x="611560" y="620688"/>
              <a:chExt cx="4716016" cy="1008112"/>
            </a:xfrm>
          </p:grpSpPr>
          <p:sp>
            <p:nvSpPr>
              <p:cNvPr id="48" name="Прямоугольник 47"/>
              <p:cNvSpPr/>
              <p:nvPr/>
            </p:nvSpPr>
            <p:spPr>
              <a:xfrm>
                <a:off x="611560" y="620688"/>
                <a:ext cx="1152128" cy="100811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Прямоугольник 48"/>
              <p:cNvSpPr/>
              <p:nvPr/>
            </p:nvSpPr>
            <p:spPr>
              <a:xfrm>
                <a:off x="2267744" y="620688"/>
                <a:ext cx="1152128" cy="100811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 flipH="1">
                <a:off x="3563888" y="692696"/>
                <a:ext cx="306184" cy="9233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54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=</a:t>
                </a:r>
                <a:endParaRPr lang="ru-RU" sz="54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  <p:sp>
            <p:nvSpPr>
              <p:cNvPr id="51" name="Прямоугольник 50"/>
              <p:cNvSpPr/>
              <p:nvPr/>
            </p:nvSpPr>
            <p:spPr>
              <a:xfrm flipH="1">
                <a:off x="1835696" y="692696"/>
                <a:ext cx="306184" cy="9233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54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.</a:t>
                </a:r>
                <a:endParaRPr lang="ru-RU" sz="54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 flipH="1">
                <a:off x="4139952" y="692696"/>
                <a:ext cx="1187624" cy="9233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54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24</a:t>
                </a:r>
                <a:endParaRPr lang="ru-RU" sz="54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grpSp>
          <p:nvGrpSpPr>
            <p:cNvPr id="65" name="Группа 64"/>
            <p:cNvGrpSpPr/>
            <p:nvPr/>
          </p:nvGrpSpPr>
          <p:grpSpPr>
            <a:xfrm>
              <a:off x="251520" y="332656"/>
              <a:ext cx="8640960" cy="6192688"/>
              <a:chOff x="251520" y="332656"/>
              <a:chExt cx="8640960" cy="6192688"/>
            </a:xfrm>
          </p:grpSpPr>
          <p:grpSp>
            <p:nvGrpSpPr>
              <p:cNvPr id="10" name="Группа 9"/>
              <p:cNvGrpSpPr/>
              <p:nvPr/>
            </p:nvGrpSpPr>
            <p:grpSpPr>
              <a:xfrm>
                <a:off x="323528" y="1628800"/>
                <a:ext cx="4032448" cy="1008112"/>
                <a:chOff x="611560" y="620688"/>
                <a:chExt cx="4032448" cy="1008112"/>
              </a:xfrm>
            </p:grpSpPr>
            <p:sp>
              <p:nvSpPr>
                <p:cNvPr id="2" name="Прямоугольник 1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Прямоугольник 5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Прямоугольник 6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.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 flipH="1">
                  <a:off x="3851920" y="692696"/>
                  <a:ext cx="792088" cy="70788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40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30</a:t>
                  </a:r>
                  <a:endParaRPr lang="ru-RU" sz="40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11" name="Группа 10"/>
              <p:cNvGrpSpPr/>
              <p:nvPr/>
            </p:nvGrpSpPr>
            <p:grpSpPr>
              <a:xfrm>
                <a:off x="251520" y="332656"/>
                <a:ext cx="3834576" cy="1008112"/>
                <a:chOff x="611560" y="620688"/>
                <a:chExt cx="3834576" cy="1008112"/>
              </a:xfrm>
            </p:grpSpPr>
            <p:sp>
              <p:nvSpPr>
                <p:cNvPr id="12" name="Прямоугольник 11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: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 flipH="1">
                  <a:off x="4139952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7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323528" y="4077072"/>
                <a:ext cx="4104456" cy="1008112"/>
                <a:chOff x="611560" y="620688"/>
                <a:chExt cx="4104456" cy="1008112"/>
              </a:xfrm>
            </p:grpSpPr>
            <p:sp>
              <p:nvSpPr>
                <p:cNvPr id="18" name="Прямоугольник 17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21" name="Прямоугольник 20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.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 flipH="1">
                  <a:off x="3851920" y="692696"/>
                  <a:ext cx="864096" cy="70788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40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60</a:t>
                  </a:r>
                  <a:endParaRPr lang="ru-RU" sz="40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23" name="Группа 22"/>
              <p:cNvGrpSpPr/>
              <p:nvPr/>
            </p:nvGrpSpPr>
            <p:grpSpPr>
              <a:xfrm>
                <a:off x="323528" y="2852936"/>
                <a:ext cx="4032448" cy="1008112"/>
                <a:chOff x="611560" y="620688"/>
                <a:chExt cx="4032448" cy="1008112"/>
              </a:xfrm>
            </p:grpSpPr>
            <p:sp>
              <p:nvSpPr>
                <p:cNvPr id="24" name="Прямоугольник 23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Прямоугольник 25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.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28" name="Прямоугольник 27"/>
                <p:cNvSpPr/>
                <p:nvPr/>
              </p:nvSpPr>
              <p:spPr>
                <a:xfrm flipH="1">
                  <a:off x="3851920" y="692696"/>
                  <a:ext cx="792088" cy="70788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40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28</a:t>
                  </a:r>
                  <a:endParaRPr lang="ru-RU" sz="40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29" name="Группа 28"/>
              <p:cNvGrpSpPr/>
              <p:nvPr/>
            </p:nvGrpSpPr>
            <p:grpSpPr>
              <a:xfrm>
                <a:off x="4499992" y="332656"/>
                <a:ext cx="4392488" cy="1008112"/>
                <a:chOff x="611560" y="620688"/>
                <a:chExt cx="4392488" cy="1008112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33" name="Прямоугольник 32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.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34" name="Прямоугольник 33"/>
                <p:cNvSpPr/>
                <p:nvPr/>
              </p:nvSpPr>
              <p:spPr>
                <a:xfrm flipH="1">
                  <a:off x="4139952" y="692696"/>
                  <a:ext cx="864096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44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12</a:t>
                  </a:r>
                  <a:endParaRPr lang="ru-RU" sz="4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35" name="Группа 34"/>
              <p:cNvGrpSpPr/>
              <p:nvPr/>
            </p:nvGrpSpPr>
            <p:grpSpPr>
              <a:xfrm>
                <a:off x="4427984" y="1628800"/>
                <a:ext cx="4464496" cy="1008112"/>
                <a:chOff x="611560" y="620688"/>
                <a:chExt cx="4464496" cy="1008112"/>
              </a:xfrm>
            </p:grpSpPr>
            <p:sp>
              <p:nvSpPr>
                <p:cNvPr id="36" name="Прямоугольник 35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Прямоугольник 36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Прямоугольник 37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39" name="Прямоугольник 38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.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40" name="Прямоугольник 39"/>
                <p:cNvSpPr/>
                <p:nvPr/>
              </p:nvSpPr>
              <p:spPr>
                <a:xfrm flipH="1">
                  <a:off x="4139952" y="692696"/>
                  <a:ext cx="936104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44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36</a:t>
                  </a:r>
                  <a:endParaRPr lang="ru-RU" sz="4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53" name="Группа 52"/>
              <p:cNvGrpSpPr/>
              <p:nvPr/>
            </p:nvGrpSpPr>
            <p:grpSpPr>
              <a:xfrm>
                <a:off x="4427984" y="4149080"/>
                <a:ext cx="3834576" cy="1008112"/>
                <a:chOff x="611560" y="620688"/>
                <a:chExt cx="3834576" cy="1008112"/>
              </a:xfrm>
            </p:grpSpPr>
            <p:sp>
              <p:nvSpPr>
                <p:cNvPr id="54" name="Прямоугольник 53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5" name="Прямоугольник 54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6" name="Прямоугольник 55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57" name="Прямоугольник 56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: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58" name="Прямоугольник 57"/>
                <p:cNvSpPr/>
                <p:nvPr/>
              </p:nvSpPr>
              <p:spPr>
                <a:xfrm flipH="1">
                  <a:off x="4139952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4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  <p:grpSp>
            <p:nvGrpSpPr>
              <p:cNvPr id="59" name="Группа 58"/>
              <p:cNvGrpSpPr/>
              <p:nvPr/>
            </p:nvGrpSpPr>
            <p:grpSpPr>
              <a:xfrm>
                <a:off x="2267744" y="5517232"/>
                <a:ext cx="4716016" cy="1008112"/>
                <a:chOff x="611560" y="620688"/>
                <a:chExt cx="4716016" cy="1008112"/>
              </a:xfrm>
            </p:grpSpPr>
            <p:sp>
              <p:nvSpPr>
                <p:cNvPr id="60" name="Прямоугольник 59"/>
                <p:cNvSpPr/>
                <p:nvPr/>
              </p:nvSpPr>
              <p:spPr>
                <a:xfrm>
                  <a:off x="611560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Прямоугольник 60"/>
                <p:cNvSpPr/>
                <p:nvPr/>
              </p:nvSpPr>
              <p:spPr>
                <a:xfrm>
                  <a:off x="2267744" y="620688"/>
                  <a:ext cx="1152128" cy="100811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2" name="Прямоугольник 61"/>
                <p:cNvSpPr/>
                <p:nvPr/>
              </p:nvSpPr>
              <p:spPr>
                <a:xfrm flipH="1">
                  <a:off x="3563888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=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63" name="Прямоугольник 62"/>
                <p:cNvSpPr/>
                <p:nvPr/>
              </p:nvSpPr>
              <p:spPr>
                <a:xfrm flipH="1">
                  <a:off x="1835696" y="692696"/>
                  <a:ext cx="306184" cy="92333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5400" b="1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.</a:t>
                  </a:r>
                  <a:endParaRPr lang="ru-RU" sz="54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  <p:sp>
              <p:nvSpPr>
                <p:cNvPr id="64" name="Прямоугольник 63"/>
                <p:cNvSpPr/>
                <p:nvPr/>
              </p:nvSpPr>
              <p:spPr>
                <a:xfrm flipH="1">
                  <a:off x="4139952" y="764704"/>
                  <a:ext cx="1187624" cy="70788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</a:bodyPr>
                <a:lstStyle/>
                <a:p>
                  <a:pPr algn="ctr"/>
                  <a:r>
                    <a:rPr lang="ru-RU" sz="4000" b="1" cap="none" spc="300" dirty="0" smtClean="0">
                      <a:ln w="11430" cmpd="sng">
                        <a:solidFill>
                          <a:schemeClr val="accent1">
                            <a:tint val="10000"/>
                          </a:schemeClr>
                        </a:solidFill>
                        <a:prstDash val="solid"/>
                        <a:miter lim="800000"/>
                      </a:ln>
                      <a:gradFill>
                        <a:gsLst>
                          <a:gs pos="10000">
                            <a:schemeClr val="accent1">
                              <a:tint val="83000"/>
                              <a:shade val="100000"/>
                              <a:satMod val="200000"/>
                            </a:schemeClr>
                          </a:gs>
                          <a:gs pos="75000">
                            <a:schemeClr val="accent1">
                              <a:tint val="100000"/>
                              <a:shade val="50000"/>
                              <a:satMod val="150000"/>
                            </a:schemeClr>
                          </a:gs>
                        </a:gsLst>
                        <a:lin ang="5400000"/>
                      </a:gradFill>
                      <a:effectLst>
                        <a:glow rad="45500">
                          <a:schemeClr val="accent1">
                            <a:satMod val="220000"/>
                            <a:alpha val="35000"/>
                          </a:schemeClr>
                        </a:glow>
                      </a:effectLst>
                    </a:rPr>
                    <a:t>100</a:t>
                  </a:r>
                  <a:endParaRPr lang="ru-RU" sz="4000" b="1" cap="none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endParaRPr>
                </a:p>
              </p:txBody>
            </p:sp>
          </p:grpSp>
        </p:grpSp>
      </p:grpSp>
      <p:sp>
        <p:nvSpPr>
          <p:cNvPr id="67" name="Нижний колонтитул 6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6215082"/>
            <a:ext cx="9144000" cy="642918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Запишите время, которое показывают часы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 прочитайте ключевое слово.</a:t>
            </a:r>
          </a:p>
        </p:txBody>
      </p:sp>
      <p:pic>
        <p:nvPicPr>
          <p:cNvPr id="3" name="Рисунок 2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6172200"/>
            <a:ext cx="685800" cy="685800"/>
          </a:xfrm>
          <a:prstGeom prst="rect">
            <a:avLst/>
          </a:prstGeom>
        </p:spPr>
      </p:pic>
      <p:pic>
        <p:nvPicPr>
          <p:cNvPr id="4" name="Рисунок 3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920000" y="5786454"/>
            <a:ext cx="1224000" cy="1224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8596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143372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57290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285984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14678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43372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143372" y="3857628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14678" y="142852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285984" y="3857628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285984" y="4786322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b030f073dd79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357950" y="4500570"/>
            <a:ext cx="1495716" cy="1476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3214678" y="142852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596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Д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357290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285984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Ш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14678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Е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143372" y="107154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П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28596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357290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И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285984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С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14678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Ь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143372" y="2928934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143372" y="3857628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Ь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85984" y="3857628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4786322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Ь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8596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В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357290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Р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85984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Е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214678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М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143372" y="2000240"/>
            <a:ext cx="9144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Я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5" name="Табличка 44"/>
          <p:cNvSpPr>
            <a:spLocks noChangeAspect="1"/>
          </p:cNvSpPr>
          <p:nvPr/>
        </p:nvSpPr>
        <p:spPr>
          <a:xfrm>
            <a:off x="5572132" y="1071546"/>
            <a:ext cx="3276000" cy="3276000"/>
          </a:xfrm>
          <a:prstGeom prst="plaqu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>
            <a:spLocks noChangeAspect="1"/>
          </p:cNvSpPr>
          <p:nvPr/>
        </p:nvSpPr>
        <p:spPr>
          <a:xfrm>
            <a:off x="5857884" y="1357298"/>
            <a:ext cx="2772000" cy="27720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12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72330" y="3714752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8286776" y="2500306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5857884" y="2500306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</a:t>
            </a:r>
            <a:endParaRPr lang="ru-RU" sz="2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715272" y="1500174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8143900" y="1928802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8072462" y="3071810"/>
            <a:ext cx="55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7643834" y="3571876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6500826" y="3571876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000760" y="3143248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5929322" y="1928802"/>
            <a:ext cx="706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6357950" y="1500174"/>
            <a:ext cx="61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  <p:cxnSp>
        <p:nvCxnSpPr>
          <p:cNvPr id="59" name="Прямая со стрелкой 58"/>
          <p:cNvCxnSpPr/>
          <p:nvPr/>
        </p:nvCxnSpPr>
        <p:spPr>
          <a:xfrm flipV="1">
            <a:off x="7215206" y="2357430"/>
            <a:ext cx="785818" cy="35719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 flipH="1" flipV="1">
            <a:off x="6715140" y="2214554"/>
            <a:ext cx="1000132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Овал 62"/>
          <p:cNvSpPr>
            <a:spLocks noChangeAspect="1"/>
          </p:cNvSpPr>
          <p:nvPr/>
        </p:nvSpPr>
        <p:spPr>
          <a:xfrm>
            <a:off x="7143768" y="2643182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" name="Рисунок 63" descr="9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85720" y="0"/>
            <a:ext cx="1152000" cy="1152000"/>
          </a:xfrm>
          <a:prstGeom prst="rect">
            <a:avLst/>
          </a:prstGeom>
        </p:spPr>
      </p:pic>
      <p:pic>
        <p:nvPicPr>
          <p:cNvPr id="65" name="Рисунок 64" descr="9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214414" y="0"/>
            <a:ext cx="1152000" cy="1152000"/>
          </a:xfrm>
          <a:prstGeom prst="rect">
            <a:avLst/>
          </a:prstGeom>
        </p:spPr>
      </p:pic>
      <p:pic>
        <p:nvPicPr>
          <p:cNvPr id="66" name="Рисунок 65" descr="9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143108" y="0"/>
            <a:ext cx="1152000" cy="1152000"/>
          </a:xfrm>
          <a:prstGeom prst="rect">
            <a:avLst/>
          </a:prstGeom>
        </p:spPr>
      </p:pic>
      <p:pic>
        <p:nvPicPr>
          <p:cNvPr id="67" name="Рисунок 66" descr="9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071934" y="0"/>
            <a:ext cx="1152000" cy="1152000"/>
          </a:xfrm>
          <a:prstGeom prst="rect">
            <a:avLst/>
          </a:prstGeom>
        </p:spPr>
      </p:pic>
      <p:cxnSp>
        <p:nvCxnSpPr>
          <p:cNvPr id="68" name="Прямая со стрелкой 67"/>
          <p:cNvCxnSpPr>
            <a:cxnSpLocks noChangeAspect="1"/>
          </p:cNvCxnSpPr>
          <p:nvPr/>
        </p:nvCxnSpPr>
        <p:spPr>
          <a:xfrm rot="1320000" flipV="1">
            <a:off x="7324938" y="2563049"/>
            <a:ext cx="785818" cy="35719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cxnSpLocks noChangeAspect="1"/>
          </p:cNvCxnSpPr>
          <p:nvPr/>
        </p:nvCxnSpPr>
        <p:spPr>
          <a:xfrm rot="6720000" flipV="1">
            <a:off x="6849323" y="3038665"/>
            <a:ext cx="785818" cy="35719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Рисунок 69" descr="92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-5400000">
            <a:off x="2143108" y="0"/>
            <a:ext cx="1152000" cy="1152000"/>
          </a:xfrm>
          <a:prstGeom prst="rect">
            <a:avLst/>
          </a:prstGeom>
        </p:spPr>
      </p:pic>
      <p:cxnSp>
        <p:nvCxnSpPr>
          <p:cNvPr id="71" name="Прямая со стрелкой 70"/>
          <p:cNvCxnSpPr>
            <a:cxnSpLocks noChangeAspect="1"/>
          </p:cNvCxnSpPr>
          <p:nvPr/>
        </p:nvCxnSpPr>
        <p:spPr>
          <a:xfrm rot="8580000" flipV="1">
            <a:off x="6600627" y="2986554"/>
            <a:ext cx="785818" cy="35719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cxnSpLocks noChangeAspect="1"/>
          </p:cNvCxnSpPr>
          <p:nvPr/>
        </p:nvCxnSpPr>
        <p:spPr>
          <a:xfrm rot="4800000" flipV="1">
            <a:off x="7066408" y="2953979"/>
            <a:ext cx="785818" cy="35719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час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tretch>
            <a:fillRect/>
          </a:stretch>
        </p:blipFill>
        <p:spPr>
          <a:xfrm>
            <a:off x="0" y="214290"/>
            <a:ext cx="304800" cy="304800"/>
          </a:xfrm>
          <a:prstGeom prst="rect">
            <a:avLst/>
          </a:prstGeom>
        </p:spPr>
      </p:pic>
      <p:pic>
        <p:nvPicPr>
          <p:cNvPr id="74" name="~PP3907.WAV">
            <a:hlinkClick r:id="" action="ppaction://media"/>
          </p:cNvPr>
          <p:cNvPicPr>
            <a:picLocks noRot="1" noChangeAspect="1"/>
          </p:cNvPicPr>
          <p:nvPr>
            <a:wavAudioFile r:embed="rId2" name="~PP3907.WAV"/>
          </p:nvPr>
        </p:nvPicPr>
        <p:blipFill>
          <a:blip r:embed="rId11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75" name="Нижний колонтитул 7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4" presetClass="emph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000"/>
                            </p:stCondLst>
                            <p:childTnLst>
                              <p:par>
                                <p:cTn id="1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62216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5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0"/>
                            </p:stCondLst>
                            <p:childTnLst>
                              <p:par>
                                <p:cTn id="161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audio isNarration="1">
              <p:cMediaNode showWhenStopped="0">
                <p:cTn id="17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9606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828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Единицы измерения времени</a:t>
            </a:r>
            <a:endParaRPr lang="cs-CZ" sz="8000" b="1" dirty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2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Nahraný zvuk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403244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Громко прозвенел звонок —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Начинается урок.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Наши ушки на макушке,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Глазки широко открыты.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Слушаем, запоминаем,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Ни минуты не теряем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030f073dd7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3854" y="4071942"/>
            <a:ext cx="2590146" cy="2556000"/>
          </a:xfrm>
          <a:prstGeom prst="rect">
            <a:avLst/>
          </a:prstGeom>
        </p:spPr>
      </p:pic>
      <p:sp>
        <p:nvSpPr>
          <p:cNvPr id="3" name="Выноска-облако 2"/>
          <p:cNvSpPr>
            <a:spLocks noChangeAspect="1"/>
          </p:cNvSpPr>
          <p:nvPr/>
        </p:nvSpPr>
        <p:spPr>
          <a:xfrm flipH="1">
            <a:off x="3428992" y="3429000"/>
            <a:ext cx="3391722" cy="2143140"/>
          </a:xfrm>
          <a:prstGeom prst="cloudCallout">
            <a:avLst>
              <a:gd name="adj1" fmla="val -59625"/>
              <a:gd name="adj2" fmla="val 45985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Часы бывают разные. Сначала появились солнечные часы, потом водяные, песочные.</a:t>
            </a:r>
          </a:p>
        </p:txBody>
      </p:sp>
      <p:pic>
        <p:nvPicPr>
          <p:cNvPr id="4" name="Рисунок 3" descr="1271491_larg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285728"/>
            <a:ext cx="3552000" cy="266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0031-066-Vodjanye-chasy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2910" y="3286124"/>
            <a:ext cx="2499410" cy="3312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42008_html_198403d6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786446" y="285728"/>
            <a:ext cx="2592900" cy="309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~PP2876.WAV">
            <a:hlinkClick r:id="" action="ppaction://media"/>
          </p:cNvPr>
          <p:cNvPicPr>
            <a:picLocks noRot="1" noChangeAspect="1"/>
          </p:cNvPicPr>
          <p:nvPr>
            <a:wavAudioFile r:embed="rId1" name="~PP2876.WAV"/>
          </p:nvPr>
        </p:nvPicPr>
        <p:blipFill>
          <a:blip r:embed="rId7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0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Сказка о потерянном времени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666" y="260648"/>
            <a:ext cx="9086334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я знаю об этой величине?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Какие я знаю единицы измерения данной величины?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Соотношение единиц данной величины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Перевод единиц данной величины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Сравнение единиц данной величины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Арифметические действия с единицами измерения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Documents and Settings\Admin\Рабочий стол\рефлексия\t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645024"/>
            <a:ext cx="5372606" cy="2487284"/>
          </a:xfrm>
          <a:prstGeom prst="rect">
            <a:avLst/>
          </a:prstGeom>
          <a:noFill/>
          <a:ln w="38100">
            <a:solidFill>
              <a:srgbClr val="CC3300"/>
            </a:solidFill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уга 2"/>
          <p:cNvSpPr>
            <a:spLocks noChangeAspect="1"/>
          </p:cNvSpPr>
          <p:nvPr/>
        </p:nvSpPr>
        <p:spPr>
          <a:xfrm>
            <a:off x="1428728" y="2000240"/>
            <a:ext cx="6286544" cy="4537124"/>
          </a:xfrm>
          <a:prstGeom prst="arc">
            <a:avLst>
              <a:gd name="adj1" fmla="val 11085867"/>
              <a:gd name="adj2" fmla="val 2123641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уга 3"/>
          <p:cNvSpPr>
            <a:spLocks noChangeAspect="1"/>
          </p:cNvSpPr>
          <p:nvPr/>
        </p:nvSpPr>
        <p:spPr>
          <a:xfrm rot="-10800000">
            <a:off x="1428728" y="1357298"/>
            <a:ext cx="6286544" cy="4537124"/>
          </a:xfrm>
          <a:prstGeom prst="arc">
            <a:avLst>
              <a:gd name="adj1" fmla="val 11085867"/>
              <a:gd name="adj2" fmla="val 2123641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весёлое_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86116" y="2500306"/>
            <a:ext cx="2456030" cy="2520000"/>
          </a:xfrm>
          <a:prstGeom prst="rect">
            <a:avLst/>
          </a:prstGeom>
        </p:spPr>
      </p:pic>
      <p:pic>
        <p:nvPicPr>
          <p:cNvPr id="6" name="Рисунок 5" descr="ac219f35e06c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4348" y="3214686"/>
            <a:ext cx="1474635" cy="1476000"/>
          </a:xfrm>
          <a:prstGeom prst="rect">
            <a:avLst/>
          </a:prstGeom>
        </p:spPr>
      </p:pic>
      <p:pic>
        <p:nvPicPr>
          <p:cNvPr id="7" name="Рисунок 6" descr="b030f073dd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929454" y="142852"/>
            <a:ext cx="2079412" cy="2052000"/>
          </a:xfrm>
          <a:prstGeom prst="rect">
            <a:avLst/>
          </a:prstGeom>
        </p:spPr>
      </p:pic>
      <p:sp>
        <p:nvSpPr>
          <p:cNvPr id="9" name="Пятиугольник 8"/>
          <p:cNvSpPr/>
          <p:nvPr/>
        </p:nvSpPr>
        <p:spPr>
          <a:xfrm>
            <a:off x="0" y="6373368"/>
            <a:ext cx="9144000" cy="484632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– это время, за которое Земля совершает один полный оборот вокруг Солнца.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0" y="6373368"/>
            <a:ext cx="9144000" cy="484632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оло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0" y="6267450"/>
            <a:ext cx="590550" cy="590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3528" y="6309320"/>
            <a:ext cx="8201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Прошло 3 года. Сколько полных оборотов сделала Земля вокруг Солнца?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78.png">
            <a:hlinkClick r:id="" action="ppaction://noaction">
              <a:snd r:embed="rId8" name="camera.wav"/>
            </a:hlinkClick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143900" y="2500306"/>
            <a:ext cx="735128" cy="1080000"/>
          </a:xfrm>
          <a:prstGeom prst="rect">
            <a:avLst/>
          </a:prstGeom>
        </p:spPr>
      </p:pic>
      <p:pic>
        <p:nvPicPr>
          <p:cNvPr id="14" name="Рисунок 13" descr="79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143900" y="3786190"/>
            <a:ext cx="748740" cy="1080000"/>
          </a:xfrm>
          <a:prstGeom prst="rect">
            <a:avLst/>
          </a:prstGeom>
        </p:spPr>
      </p:pic>
      <p:pic>
        <p:nvPicPr>
          <p:cNvPr id="15" name="Рисунок 14" descr="81.png">
            <a:hlinkClick r:id="" action="ppaction://noaction">
              <a:snd r:embed="rId8" name="camera.wav"/>
            </a:hlinkClick>
          </p:cNvPr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8143900" y="5000636"/>
            <a:ext cx="744199" cy="1080000"/>
          </a:xfrm>
          <a:prstGeom prst="rect">
            <a:avLst/>
          </a:prstGeom>
        </p:spPr>
      </p:pic>
      <p:pic>
        <p:nvPicPr>
          <p:cNvPr id="17" name="Рисунок 16" descr="ac219f35e06c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4348" y="3214686"/>
            <a:ext cx="1474635" cy="1476000"/>
          </a:xfrm>
          <a:prstGeom prst="rect">
            <a:avLst/>
          </a:prstGeom>
        </p:spPr>
      </p:pic>
      <p:pic>
        <p:nvPicPr>
          <p:cNvPr id="18" name="Рисунок 17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8208000" y="6072206"/>
            <a:ext cx="936000" cy="936000"/>
          </a:xfrm>
          <a:prstGeom prst="rect">
            <a:avLst/>
          </a:prstGeom>
        </p:spPr>
      </p:pic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C 0.07917 -0.15116 0.19844 -0.24583 0.33108 -0.24583 C 0.46458 -0.24583 0.58368 -0.15116 0.66424 1.11111E-6 C 0.58368 0.15162 0.46458 0.24768 0.33108 0.24768 C 0.19844 0.24768 0.07917 0.15162 -5.55556E-7 1.11111E-6 Z " pathEditMode="relative" rAng="0" ptsTypes="fffff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2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C 0.07917 -0.15116 0.19844 -0.24583 0.33108 -0.24583 C 0.46458 -0.24583 0.58368 -0.15116 0.66424 1.11111E-6 C 0.58368 0.15162 0.46458 0.24768 0.33108 0.24768 C 0.19844 0.24768 0.07917 0.15162 -5.55556E-7 1.11111E-6 Z " pathEditMode="relative" rAng="0" ptsTypes="fffff">
                                      <p:cBhvr>
                                        <p:cTn id="5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" y="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6f590309a8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57356" y="1071546"/>
            <a:ext cx="5220557" cy="5184000"/>
          </a:xfrm>
          <a:prstGeom prst="rect">
            <a:avLst/>
          </a:prstGeom>
        </p:spPr>
      </p:pic>
      <p:pic>
        <p:nvPicPr>
          <p:cNvPr id="5" name="Рисунок 4" descr="b030f073dd79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500958" y="928670"/>
            <a:ext cx="1349792" cy="1332000"/>
          </a:xfrm>
          <a:prstGeom prst="rect">
            <a:avLst/>
          </a:prstGeom>
        </p:spPr>
      </p:pic>
      <p:pic>
        <p:nvPicPr>
          <p:cNvPr id="6" name="Рисунок 5" descr="стрелки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-8220000">
            <a:off x="2387139" y="2547113"/>
            <a:ext cx="2487476" cy="648000"/>
          </a:xfrm>
          <a:prstGeom prst="rect">
            <a:avLst/>
          </a:prstGeom>
        </p:spPr>
      </p:pic>
      <p:pic>
        <p:nvPicPr>
          <p:cNvPr id="7" name="Рисунок 6" descr="стрелки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-6600000">
            <a:off x="2843659" y="2241406"/>
            <a:ext cx="2487476" cy="648000"/>
          </a:xfrm>
          <a:prstGeom prst="rect">
            <a:avLst/>
          </a:prstGeom>
        </p:spPr>
      </p:pic>
      <p:pic>
        <p:nvPicPr>
          <p:cNvPr id="8" name="Рисунок 7" descr="стрелки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-4440000">
            <a:off x="3553903" y="2246724"/>
            <a:ext cx="2487476" cy="648000"/>
          </a:xfrm>
          <a:prstGeom prst="rect">
            <a:avLst/>
          </a:prstGeom>
        </p:spPr>
      </p:pic>
      <p:pic>
        <p:nvPicPr>
          <p:cNvPr id="9" name="Рисунок 8" descr="стрелки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-2820000">
            <a:off x="4056258" y="2449630"/>
            <a:ext cx="2487476" cy="648000"/>
          </a:xfrm>
          <a:prstGeom prst="rect">
            <a:avLst/>
          </a:prstGeom>
        </p:spPr>
      </p:pic>
      <p:pic>
        <p:nvPicPr>
          <p:cNvPr id="10" name="Рисунок 9" descr="стрелки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 rot="-1140000">
            <a:off x="4323973" y="2959012"/>
            <a:ext cx="2487476" cy="648000"/>
          </a:xfrm>
          <a:prstGeom prst="rect">
            <a:avLst/>
          </a:prstGeom>
        </p:spPr>
      </p:pic>
      <p:pic>
        <p:nvPicPr>
          <p:cNvPr id="11" name="Рисунок 10" descr="стрелки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rot="-9780000" flipH="1">
            <a:off x="4397635" y="3638513"/>
            <a:ext cx="2507394" cy="648000"/>
          </a:xfrm>
          <a:prstGeom prst="rect">
            <a:avLst/>
          </a:prstGeom>
        </p:spPr>
      </p:pic>
      <p:pic>
        <p:nvPicPr>
          <p:cNvPr id="12" name="Рисунок 11" descr="стрелки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rot="-8400000" flipH="1">
            <a:off x="4201202" y="4087621"/>
            <a:ext cx="2507394" cy="648000"/>
          </a:xfrm>
          <a:prstGeom prst="rect">
            <a:avLst/>
          </a:prstGeom>
        </p:spPr>
      </p:pic>
      <p:pic>
        <p:nvPicPr>
          <p:cNvPr id="13" name="Рисунок 12" descr="стрелки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rot="-6720000" flipH="1">
            <a:off x="3731164" y="4460219"/>
            <a:ext cx="2507394" cy="648000"/>
          </a:xfrm>
          <a:prstGeom prst="rect">
            <a:avLst/>
          </a:prstGeom>
        </p:spPr>
      </p:pic>
      <p:pic>
        <p:nvPicPr>
          <p:cNvPr id="14" name="Рисунок 13" descr="стрелки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 rot="-4320000" flipH="1">
            <a:off x="2799413" y="4468896"/>
            <a:ext cx="2507394" cy="648000"/>
          </a:xfrm>
          <a:prstGeom prst="rect">
            <a:avLst/>
          </a:prstGeom>
        </p:spPr>
      </p:pic>
      <p:pic>
        <p:nvPicPr>
          <p:cNvPr id="15" name="Рисунок 14" descr="стрелки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-2640000" flipH="1">
            <a:off x="2306684" y="4119217"/>
            <a:ext cx="2450840" cy="638445"/>
          </a:xfrm>
          <a:prstGeom prst="rect">
            <a:avLst/>
          </a:prstGeom>
        </p:spPr>
      </p:pic>
      <p:pic>
        <p:nvPicPr>
          <p:cNvPr id="16" name="Рисунок 15" descr="стрелки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-960000" flipH="1">
            <a:off x="2112189" y="3611530"/>
            <a:ext cx="2450840" cy="638445"/>
          </a:xfrm>
          <a:prstGeom prst="rect">
            <a:avLst/>
          </a:prstGeom>
        </p:spPr>
      </p:pic>
      <p:pic>
        <p:nvPicPr>
          <p:cNvPr id="17" name="Рисунок 16" descr="стрелки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 rot="720000" flipH="1">
            <a:off x="2111261" y="3033861"/>
            <a:ext cx="2450840" cy="638445"/>
          </a:xfrm>
          <a:prstGeom prst="rect">
            <a:avLst/>
          </a:prstGeom>
        </p:spPr>
      </p:pic>
      <p:pic>
        <p:nvPicPr>
          <p:cNvPr id="18" name="Рисунок 17" descr="b030f073dd79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28926" y="2143116"/>
            <a:ext cx="1349792" cy="1332000"/>
          </a:xfrm>
          <a:prstGeom prst="rect">
            <a:avLst/>
          </a:prstGeom>
        </p:spPr>
      </p:pic>
      <p:pic>
        <p:nvPicPr>
          <p:cNvPr id="19" name="Рисунок 18" descr="b030f073dd79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3438" y="2143116"/>
            <a:ext cx="1349792" cy="1332000"/>
          </a:xfrm>
          <a:prstGeom prst="rect">
            <a:avLst/>
          </a:prstGeom>
        </p:spPr>
      </p:pic>
      <p:pic>
        <p:nvPicPr>
          <p:cNvPr id="20" name="Рисунок 19" descr="b030f073dd79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3438" y="3786190"/>
            <a:ext cx="1349792" cy="1332000"/>
          </a:xfrm>
          <a:prstGeom prst="rect">
            <a:avLst/>
          </a:prstGeom>
        </p:spPr>
      </p:pic>
      <p:pic>
        <p:nvPicPr>
          <p:cNvPr id="21" name="Рисунок 20" descr="b030f073dd79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714612" y="3786190"/>
            <a:ext cx="1349792" cy="1332000"/>
          </a:xfrm>
          <a:prstGeom prst="rect">
            <a:avLst/>
          </a:prstGeom>
        </p:spPr>
      </p:pic>
      <p:sp>
        <p:nvSpPr>
          <p:cNvPr id="23" name="Пятиугольник 22"/>
          <p:cNvSpPr/>
          <p:nvPr/>
        </p:nvSpPr>
        <p:spPr>
          <a:xfrm>
            <a:off x="0" y="6373368"/>
            <a:ext cx="9144000" cy="484632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А в каком месяце твой день рождения? Какое это время года?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4" name="Рисунок 23" descr="оло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6267450"/>
            <a:ext cx="590550" cy="590550"/>
          </a:xfrm>
          <a:prstGeom prst="rect">
            <a:avLst/>
          </a:prstGeom>
        </p:spPr>
      </p:pic>
      <p:pic>
        <p:nvPicPr>
          <p:cNvPr id="25" name="Рисунок 24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208000" y="6072206"/>
            <a:ext cx="936000" cy="936000"/>
          </a:xfrm>
          <a:prstGeom prst="rect">
            <a:avLst/>
          </a:prstGeom>
        </p:spPr>
      </p:pic>
      <p:pic>
        <p:nvPicPr>
          <p:cNvPr id="26" name="~PP1600.WAV">
            <a:hlinkClick r:id="" action="ppaction://media"/>
          </p:cNvPr>
          <p:cNvPicPr>
            <a:picLocks noRot="1" noChangeAspect="1"/>
          </p:cNvPicPr>
          <p:nvPr>
            <a:wavAudioFile r:embed="rId1" name="~PP1600.WAV"/>
          </p:nvPr>
        </p:nvPicPr>
        <p:blipFill>
          <a:blip r:embed="rId11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5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5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35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95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5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40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1000"/>
                            </p:stCondLst>
                            <p:childTnLst>
                              <p:par>
                                <p:cTn id="157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64500"/>
                            </p:stCondLst>
                            <p:childTnLst>
                              <p:par>
                                <p:cTn id="176" presetID="2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6215082"/>
            <a:ext cx="9144000" cy="642918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Найдите одинаковое время на электронных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 механических часах. </a:t>
            </a:r>
          </a:p>
        </p:txBody>
      </p:sp>
      <p:pic>
        <p:nvPicPr>
          <p:cNvPr id="3" name="Рисунок 2" descr="b030f073dd7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48284" y="4643446"/>
            <a:ext cx="1495716" cy="1476000"/>
          </a:xfrm>
          <a:prstGeom prst="rect">
            <a:avLst/>
          </a:prstGeom>
        </p:spPr>
      </p:pic>
      <p:pic>
        <p:nvPicPr>
          <p:cNvPr id="4" name="Рисунок 3" descr="94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0000" y="5786454"/>
            <a:ext cx="1224000" cy="1224000"/>
          </a:xfrm>
          <a:prstGeom prst="rect">
            <a:avLst/>
          </a:prstGeom>
        </p:spPr>
      </p:pic>
      <p:pic>
        <p:nvPicPr>
          <p:cNvPr id="5" name="Рисунок 4" descr="ен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6172200"/>
            <a:ext cx="685800" cy="685800"/>
          </a:xfrm>
          <a:prstGeom prst="rect">
            <a:avLst/>
          </a:prstGeom>
        </p:spPr>
      </p:pic>
      <p:sp>
        <p:nvSpPr>
          <p:cNvPr id="6" name="Куб 5"/>
          <p:cNvSpPr/>
          <p:nvPr/>
        </p:nvSpPr>
        <p:spPr>
          <a:xfrm>
            <a:off x="2500298" y="4143380"/>
            <a:ext cx="4214842" cy="164307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4643446"/>
            <a:ext cx="3500462" cy="10715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10 : 30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214282" y="500042"/>
            <a:ext cx="2628000" cy="2628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12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3143240" y="500042"/>
            <a:ext cx="2628000" cy="2628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12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>
            <a:spLocks noChangeAspect="1"/>
          </p:cNvSpPr>
          <p:nvPr/>
        </p:nvSpPr>
        <p:spPr>
          <a:xfrm>
            <a:off x="6143636" y="500042"/>
            <a:ext cx="2628000" cy="2628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12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2714620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500298" y="1571612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1643050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928794" y="642918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357422" y="1000108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85984" y="2143116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928794" y="2571744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85786" y="2643182"/>
            <a:ext cx="55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28596" y="2214554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1071546"/>
            <a:ext cx="635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14348" y="642918"/>
            <a:ext cx="61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>
            <a:off x="857224" y="1357298"/>
            <a:ext cx="642942" cy="42862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1000100" y="1285860"/>
            <a:ext cx="1000132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>
            <a:spLocks noChangeAspect="1"/>
          </p:cNvSpPr>
          <p:nvPr/>
        </p:nvSpPr>
        <p:spPr>
          <a:xfrm>
            <a:off x="1428728" y="1714488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 descr="26.png">
            <a:hlinkClick r:id="" action="ppaction://noaction">
              <a:snd r:embed="rId7" name="cashreg.wav"/>
            </a:hlinkClick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000100" y="3143248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30" name="Рисунок 29" descr="26.png">
            <a:hlinkClick r:id="" action="ppaction://noaction">
              <a:snd r:embed="rId7" name="cashreg.wav"/>
            </a:hlinkClick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000496" y="3143248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31" name="Рисунок 30" descr="26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000892" y="3143248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32" name="TextBox 31"/>
          <p:cNvSpPr txBox="1"/>
          <p:nvPr/>
        </p:nvSpPr>
        <p:spPr>
          <a:xfrm>
            <a:off x="4286248" y="2714620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429256" y="1571612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143240" y="1643050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</a:t>
            </a:r>
            <a:endParaRPr lang="ru-RU" sz="2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4857752" y="642918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286380" y="1000108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286380" y="2143116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857752" y="2571744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643306" y="2571744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3286116" y="2143116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214678" y="1071546"/>
            <a:ext cx="635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3643306" y="642918"/>
            <a:ext cx="618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  <p:cxnSp>
        <p:nvCxnSpPr>
          <p:cNvPr id="43" name="Прямая со стрелкой 42"/>
          <p:cNvCxnSpPr>
            <a:cxnSpLocks noChangeAspect="1"/>
          </p:cNvCxnSpPr>
          <p:nvPr/>
        </p:nvCxnSpPr>
        <p:spPr>
          <a:xfrm rot="16200000" flipH="1">
            <a:off x="4287497" y="1970814"/>
            <a:ext cx="926439" cy="556661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endCxn id="41" idx="3"/>
          </p:cNvCxnSpPr>
          <p:nvPr/>
        </p:nvCxnSpPr>
        <p:spPr>
          <a:xfrm rot="10800000">
            <a:off x="3849998" y="1302379"/>
            <a:ext cx="647043" cy="5484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>
            <a:spLocks noChangeAspect="1"/>
          </p:cNvSpPr>
          <p:nvPr/>
        </p:nvSpPr>
        <p:spPr>
          <a:xfrm>
            <a:off x="4429124" y="1785926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7286644" y="2714620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8429652" y="1571612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6215074" y="1643050"/>
            <a:ext cx="33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</a:t>
            </a:r>
            <a:endParaRPr lang="ru-RU" sz="2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7858148" y="642918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8286776" y="1000108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8286776" y="2143116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7858148" y="2571744"/>
            <a:ext cx="481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6715140" y="2571744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6357950" y="2143116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6286512" y="1071546"/>
            <a:ext cx="563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</a:t>
            </a:r>
            <a:endParaRPr lang="ru-RU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6643702" y="642918"/>
            <a:ext cx="546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</a:t>
            </a:r>
            <a:endParaRPr lang="ru-RU" sz="2400" b="1" dirty="0"/>
          </a:p>
        </p:txBody>
      </p:sp>
      <p:cxnSp>
        <p:nvCxnSpPr>
          <p:cNvPr id="60" name="Прямая со стрелкой 59"/>
          <p:cNvCxnSpPr>
            <a:cxnSpLocks noChangeAspect="1"/>
          </p:cNvCxnSpPr>
          <p:nvPr/>
        </p:nvCxnSpPr>
        <p:spPr>
          <a:xfrm rot="11100000">
            <a:off x="6858016" y="1285860"/>
            <a:ext cx="647043" cy="5484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cxnSpLocks noChangeAspect="1"/>
          </p:cNvCxnSpPr>
          <p:nvPr/>
        </p:nvCxnSpPr>
        <p:spPr>
          <a:xfrm rot="18000000" flipH="1">
            <a:off x="7010324" y="2047921"/>
            <a:ext cx="926439" cy="556661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Овал 61"/>
          <p:cNvSpPr>
            <a:spLocks noChangeAspect="1"/>
          </p:cNvSpPr>
          <p:nvPr/>
        </p:nvSpPr>
        <p:spPr>
          <a:xfrm>
            <a:off x="7358082" y="1785926"/>
            <a:ext cx="180000" cy="180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" name="~PP1131.WAV">
            <a:hlinkClick r:id="" action="ppaction://media"/>
          </p:cNvPr>
          <p:cNvPicPr>
            <a:picLocks noRot="1" noChangeAspect="1"/>
          </p:cNvPicPr>
          <p:nvPr>
            <a:wavAudioFile r:embed="rId1" name="~PP1131.WAV"/>
          </p:nvPr>
        </p:nvPicPr>
        <p:blipFill>
          <a:blip r:embed="rId9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6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428596" y="142852"/>
            <a:ext cx="304800" cy="304800"/>
          </a:xfrm>
          <a:prstGeom prst="rect">
            <a:avLst/>
          </a:prstGeom>
        </p:spPr>
      </p:pic>
      <p:sp>
        <p:nvSpPr>
          <p:cNvPr id="65" name="Нижний колонтитул 6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000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Группа 98"/>
          <p:cNvGrpSpPr/>
          <p:nvPr/>
        </p:nvGrpSpPr>
        <p:grpSpPr>
          <a:xfrm>
            <a:off x="0" y="0"/>
            <a:ext cx="9144000" cy="7010454"/>
            <a:chOff x="0" y="0"/>
            <a:chExt cx="9144000" cy="7010454"/>
          </a:xfrm>
        </p:grpSpPr>
        <p:sp>
          <p:nvSpPr>
            <p:cNvPr id="2" name="Овал 1"/>
            <p:cNvSpPr>
              <a:spLocks noChangeAspect="1"/>
            </p:cNvSpPr>
            <p:nvPr/>
          </p:nvSpPr>
          <p:spPr>
            <a:xfrm>
              <a:off x="214282" y="500042"/>
              <a:ext cx="2664000" cy="26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12</a:t>
              </a: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" name="Овал 2"/>
            <p:cNvSpPr>
              <a:spLocks noChangeAspect="1"/>
            </p:cNvSpPr>
            <p:nvPr/>
          </p:nvSpPr>
          <p:spPr>
            <a:xfrm>
              <a:off x="3286116" y="571480"/>
              <a:ext cx="2664000" cy="26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12</a:t>
              </a: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4" name="Овал 3"/>
            <p:cNvSpPr>
              <a:spLocks noChangeAspect="1"/>
            </p:cNvSpPr>
            <p:nvPr/>
          </p:nvSpPr>
          <p:spPr>
            <a:xfrm>
              <a:off x="6286512" y="500042"/>
              <a:ext cx="2664000" cy="26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12</a:t>
              </a: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" name="Овал 4"/>
            <p:cNvSpPr>
              <a:spLocks noChangeAspect="1"/>
            </p:cNvSpPr>
            <p:nvPr/>
          </p:nvSpPr>
          <p:spPr>
            <a:xfrm>
              <a:off x="1500166" y="3286124"/>
              <a:ext cx="2664000" cy="26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12</a:t>
              </a: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Овал 5"/>
            <p:cNvSpPr>
              <a:spLocks noChangeAspect="1"/>
            </p:cNvSpPr>
            <p:nvPr/>
          </p:nvSpPr>
          <p:spPr>
            <a:xfrm>
              <a:off x="5000628" y="3286124"/>
              <a:ext cx="2664000" cy="2664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7620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12</a:t>
              </a: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  <a:p>
              <a:pPr algn="ctr"/>
              <a:endParaRPr lang="ru-RU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Овал 6"/>
            <p:cNvSpPr>
              <a:spLocks noChangeAspect="1"/>
            </p:cNvSpPr>
            <p:nvPr/>
          </p:nvSpPr>
          <p:spPr>
            <a:xfrm>
              <a:off x="1500166" y="1785926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>
              <a:spLocks noChangeAspect="1"/>
            </p:cNvSpPr>
            <p:nvPr/>
          </p:nvSpPr>
          <p:spPr>
            <a:xfrm>
              <a:off x="4572000" y="1857364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>
              <a:spLocks noChangeAspect="1"/>
            </p:cNvSpPr>
            <p:nvPr/>
          </p:nvSpPr>
          <p:spPr>
            <a:xfrm>
              <a:off x="7572396" y="1714488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>
              <a:spLocks noChangeAspect="1"/>
            </p:cNvSpPr>
            <p:nvPr/>
          </p:nvSpPr>
          <p:spPr>
            <a:xfrm>
              <a:off x="6286512" y="4500570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>
              <a:spLocks noChangeAspect="1"/>
            </p:cNvSpPr>
            <p:nvPr/>
          </p:nvSpPr>
          <p:spPr>
            <a:xfrm>
              <a:off x="2786050" y="4572008"/>
              <a:ext cx="144000" cy="144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28728" y="2714620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71736" y="1571612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3</a:t>
              </a:r>
              <a:endParaRPr lang="ru-RU" sz="2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14282" y="1643050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9</a:t>
              </a:r>
              <a:endParaRPr lang="ru-RU" sz="2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28794" y="642918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</a:t>
              </a:r>
              <a:endParaRPr lang="ru-RU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57422" y="1071546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ru-RU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357422" y="214311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000232" y="2571744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5</a:t>
              </a:r>
              <a:endParaRPr lang="ru-RU" sz="2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57224" y="2571744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7</a:t>
              </a:r>
              <a:endParaRPr lang="ru-RU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8596" y="2143116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5720" y="1071546"/>
              <a:ext cx="635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10</a:t>
              </a:r>
              <a:endParaRPr lang="ru-RU" sz="2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14348" y="642918"/>
              <a:ext cx="6897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11</a:t>
              </a:r>
              <a:endParaRPr lang="ru-RU" sz="2400" b="1" dirty="0"/>
            </a:p>
          </p:txBody>
        </p:sp>
        <p:sp>
          <p:nvSpPr>
            <p:cNvPr id="25" name="Стрелка вверх 24"/>
            <p:cNvSpPr/>
            <p:nvPr/>
          </p:nvSpPr>
          <p:spPr>
            <a:xfrm>
              <a:off x="1357290" y="785794"/>
              <a:ext cx="484632" cy="1071570"/>
            </a:xfrm>
            <a:prstGeom prst="up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трелка вправо 25"/>
            <p:cNvSpPr>
              <a:spLocks noChangeAspect="1"/>
            </p:cNvSpPr>
            <p:nvPr/>
          </p:nvSpPr>
          <p:spPr>
            <a:xfrm rot="3480000">
              <a:off x="1357828" y="1970334"/>
              <a:ext cx="872012" cy="484632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>
              <a:spLocks noChangeAspect="1"/>
            </p:cNvSpPr>
            <p:nvPr/>
          </p:nvSpPr>
          <p:spPr>
            <a:xfrm>
              <a:off x="1500166" y="1714488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Рисунок 28" descr="b030f073dd79.pn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8284" y="4643446"/>
              <a:ext cx="1495716" cy="147600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4500562" y="2786058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643570" y="1643050"/>
              <a:ext cx="338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3</a:t>
              </a:r>
              <a:endParaRPr lang="ru-RU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86116" y="1643050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9</a:t>
              </a:r>
              <a:endParaRPr lang="ru-RU" sz="24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000628" y="71435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</a:t>
              </a:r>
              <a:endParaRPr lang="ru-RU" sz="2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29256" y="107154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ru-RU" sz="2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29256" y="2214554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000628" y="2643182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5</a:t>
              </a:r>
              <a:endParaRPr lang="ru-RU" sz="2400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929058" y="2643182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7</a:t>
              </a:r>
              <a:endParaRPr lang="ru-RU" sz="2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500430" y="2214554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428992" y="1142984"/>
              <a:ext cx="635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10</a:t>
              </a:r>
              <a:endParaRPr lang="ru-RU" sz="24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86182" y="714356"/>
              <a:ext cx="761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11</a:t>
              </a:r>
              <a:endParaRPr lang="ru-RU" sz="2400" b="1" dirty="0"/>
            </a:p>
          </p:txBody>
        </p:sp>
        <p:sp>
          <p:nvSpPr>
            <p:cNvPr id="40" name="Стрелка вверх 39"/>
            <p:cNvSpPr>
              <a:spLocks noChangeAspect="1"/>
            </p:cNvSpPr>
            <p:nvPr/>
          </p:nvSpPr>
          <p:spPr>
            <a:xfrm rot="10800000">
              <a:off x="4429124" y="1857364"/>
              <a:ext cx="484632" cy="1071570"/>
            </a:xfrm>
            <a:prstGeom prst="up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Стрелка вправо 40"/>
            <p:cNvSpPr>
              <a:spLocks noChangeAspect="1"/>
            </p:cNvSpPr>
            <p:nvPr/>
          </p:nvSpPr>
          <p:spPr>
            <a:xfrm rot="9720000">
              <a:off x="3841645" y="1705496"/>
              <a:ext cx="943271" cy="484632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>
              <a:spLocks noChangeAspect="1"/>
            </p:cNvSpPr>
            <p:nvPr/>
          </p:nvSpPr>
          <p:spPr>
            <a:xfrm>
              <a:off x="4572000" y="1714488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ятиугольник 42"/>
            <p:cNvSpPr/>
            <p:nvPr/>
          </p:nvSpPr>
          <p:spPr>
            <a:xfrm>
              <a:off x="0" y="6357958"/>
              <a:ext cx="9144000" cy="500042"/>
            </a:xfrm>
            <a:prstGeom prst="homePlate">
              <a:avLst/>
            </a:prstGeom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5400000" scaled="0"/>
            </a:gra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</a:rPr>
                <a:t>Определите время по часам.</a:t>
              </a:r>
            </a:p>
          </p:txBody>
        </p:sp>
        <p:pic>
          <p:nvPicPr>
            <p:cNvPr id="44" name="Рисунок 43" descr="94.pn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920000" y="5786454"/>
              <a:ext cx="1224000" cy="122400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7500958" y="2714620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643966" y="1571612"/>
              <a:ext cx="267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3</a:t>
              </a:r>
              <a:endParaRPr lang="ru-RU" sz="2400" b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286512" y="1571612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9</a:t>
              </a:r>
              <a:endParaRPr lang="ru-RU" sz="2400" b="1" dirty="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001024" y="642918"/>
              <a:ext cx="55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</a:t>
              </a:r>
              <a:endParaRPr lang="ru-RU" sz="2400" b="1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429652" y="1000108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ru-RU" sz="2400" b="1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429652" y="214311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072462" y="2571744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5</a:t>
              </a:r>
              <a:endParaRPr lang="ru-RU" sz="2400" b="1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929454" y="2571744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7</a:t>
              </a:r>
              <a:endParaRPr lang="ru-RU" sz="2400" b="1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500826" y="214311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429388" y="1071546"/>
              <a:ext cx="635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10</a:t>
              </a:r>
              <a:endParaRPr lang="ru-RU" sz="2400" b="1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786578" y="642918"/>
              <a:ext cx="6897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11</a:t>
              </a:r>
              <a:endParaRPr lang="ru-RU" sz="2400" b="1" dirty="0"/>
            </a:p>
          </p:txBody>
        </p:sp>
        <p:sp>
          <p:nvSpPr>
            <p:cNvPr id="56" name="Стрелка вверх 55"/>
            <p:cNvSpPr>
              <a:spLocks noChangeAspect="1"/>
            </p:cNvSpPr>
            <p:nvPr/>
          </p:nvSpPr>
          <p:spPr>
            <a:xfrm rot="5340000">
              <a:off x="7941450" y="1287456"/>
              <a:ext cx="484632" cy="1071570"/>
            </a:xfrm>
            <a:prstGeom prst="up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Стрелка вправо 56"/>
            <p:cNvSpPr>
              <a:spLocks noChangeAspect="1"/>
            </p:cNvSpPr>
            <p:nvPr/>
          </p:nvSpPr>
          <p:spPr>
            <a:xfrm rot="13320000">
              <a:off x="6851561" y="1290083"/>
              <a:ext cx="833788" cy="484632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>
              <a:spLocks noChangeAspect="1"/>
            </p:cNvSpPr>
            <p:nvPr/>
          </p:nvSpPr>
          <p:spPr>
            <a:xfrm>
              <a:off x="7500958" y="1714488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714612" y="5500702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857620" y="4357694"/>
              <a:ext cx="338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3</a:t>
              </a:r>
              <a:endParaRPr lang="ru-RU" sz="2400" b="1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500166" y="4429132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9</a:t>
              </a:r>
              <a:endParaRPr lang="ru-RU" sz="24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214678" y="3429000"/>
              <a:ext cx="55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</a:t>
              </a:r>
              <a:endParaRPr lang="ru-RU" sz="2400" b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643306" y="3786190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ru-RU" sz="2400" b="1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714744" y="4929198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286116" y="535782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5</a:t>
              </a:r>
              <a:endParaRPr lang="ru-RU" sz="2400" b="1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143108" y="535782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7</a:t>
              </a:r>
              <a:endParaRPr lang="ru-RU" sz="2400" b="1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43042" y="500063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571604" y="3857628"/>
              <a:ext cx="635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10</a:t>
              </a:r>
              <a:endParaRPr lang="ru-RU" sz="2400" b="1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000232" y="3429000"/>
              <a:ext cx="618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11</a:t>
              </a:r>
              <a:endParaRPr lang="ru-RU" sz="2400" b="1" dirty="0"/>
            </a:p>
          </p:txBody>
        </p:sp>
        <p:sp>
          <p:nvSpPr>
            <p:cNvPr id="70" name="Стрелка вверх 69"/>
            <p:cNvSpPr>
              <a:spLocks noChangeAspect="1"/>
            </p:cNvSpPr>
            <p:nvPr/>
          </p:nvSpPr>
          <p:spPr>
            <a:xfrm rot="14580000">
              <a:off x="2181062" y="4319154"/>
              <a:ext cx="484632" cy="1120954"/>
            </a:xfrm>
            <a:prstGeom prst="up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трелка вправо 70"/>
            <p:cNvSpPr>
              <a:spLocks noChangeAspect="1"/>
            </p:cNvSpPr>
            <p:nvPr/>
          </p:nvSpPr>
          <p:spPr>
            <a:xfrm rot="-2640000">
              <a:off x="2760571" y="4092495"/>
              <a:ext cx="872012" cy="484632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Овал 71"/>
            <p:cNvSpPr>
              <a:spLocks noChangeAspect="1"/>
            </p:cNvSpPr>
            <p:nvPr/>
          </p:nvSpPr>
          <p:spPr>
            <a:xfrm>
              <a:off x="2786050" y="4500570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215074" y="5500702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358082" y="4357694"/>
              <a:ext cx="285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3</a:t>
              </a:r>
              <a:endParaRPr lang="ru-RU" sz="2400" b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000628" y="4357694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9</a:t>
              </a:r>
              <a:endParaRPr lang="ru-RU" sz="2400" b="1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786578" y="3429000"/>
              <a:ext cx="55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</a:t>
              </a:r>
              <a:endParaRPr lang="ru-RU" sz="2400" b="1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7215206" y="3857628"/>
              <a:ext cx="409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2</a:t>
              </a:r>
              <a:endParaRPr lang="ru-RU" sz="2400" b="1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143768" y="4857760"/>
              <a:ext cx="55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786578" y="5286388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5</a:t>
              </a:r>
              <a:endParaRPr lang="ru-RU" sz="24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643570" y="5357826"/>
              <a:ext cx="481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7</a:t>
              </a:r>
              <a:endParaRPr lang="ru-RU" sz="2400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143504" y="4929198"/>
              <a:ext cx="55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072066" y="3857628"/>
              <a:ext cx="6353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10</a:t>
              </a:r>
              <a:endParaRPr lang="ru-RU" sz="2400" b="1" dirty="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500694" y="3429000"/>
              <a:ext cx="761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11</a:t>
              </a:r>
              <a:endParaRPr lang="ru-RU" sz="2400" b="1" dirty="0"/>
            </a:p>
          </p:txBody>
        </p:sp>
        <p:sp>
          <p:nvSpPr>
            <p:cNvPr id="84" name="Стрелка вверх 83"/>
            <p:cNvSpPr>
              <a:spLocks noChangeAspect="1"/>
            </p:cNvSpPr>
            <p:nvPr/>
          </p:nvSpPr>
          <p:spPr>
            <a:xfrm rot="-3900000">
              <a:off x="5702539" y="3882949"/>
              <a:ext cx="484632" cy="1071570"/>
            </a:xfrm>
            <a:prstGeom prst="up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Стрелка вправо 84"/>
            <p:cNvSpPr>
              <a:spLocks noChangeAspect="1"/>
            </p:cNvSpPr>
            <p:nvPr/>
          </p:nvSpPr>
          <p:spPr>
            <a:xfrm rot="7200000">
              <a:off x="5831918" y="4716422"/>
              <a:ext cx="943271" cy="484632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>
              <a:spLocks noChangeAspect="1"/>
            </p:cNvSpPr>
            <p:nvPr/>
          </p:nvSpPr>
          <p:spPr>
            <a:xfrm>
              <a:off x="6357950" y="4500570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7" name="Рисунок 86" descr="26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2285984" y="142852"/>
              <a:ext cx="914400" cy="91440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</p:pic>
        <p:pic>
          <p:nvPicPr>
            <p:cNvPr id="88" name="Рисунок 87" descr="26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5286380" y="214290"/>
              <a:ext cx="914400" cy="91440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</p:pic>
        <p:pic>
          <p:nvPicPr>
            <p:cNvPr id="89" name="Рисунок 88" descr="26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8229600" y="214290"/>
              <a:ext cx="914400" cy="91440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</p:pic>
        <p:pic>
          <p:nvPicPr>
            <p:cNvPr id="90" name="Рисунок 89" descr="26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3857620" y="3429000"/>
              <a:ext cx="914400" cy="91440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</p:pic>
        <p:pic>
          <p:nvPicPr>
            <p:cNvPr id="91" name="Рисунок 90" descr="26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358082" y="3357562"/>
              <a:ext cx="914400" cy="914400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</p:pic>
        <p:pic>
          <p:nvPicPr>
            <p:cNvPr id="92" name="Рисунок 91" descr="ен.gif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0" y="6172200"/>
              <a:ext cx="685800" cy="685800"/>
            </a:xfrm>
            <a:prstGeom prst="rect">
              <a:avLst/>
            </a:prstGeom>
          </p:spPr>
        </p:pic>
        <p:pic>
          <p:nvPicPr>
            <p:cNvPr id="93" name="~PP1376.WAV">
              <a:hlinkClick r:id="" action="ppaction://media"/>
            </p:cNvPr>
            <p:cNvPicPr>
              <a:picLocks noRot="1" noChangeAspect="1"/>
            </p:cNvPicPr>
            <p:nvPr>
              <a:wavAudioFile r:embed="rId1" name="~PP1376.WAV"/>
            </p:nvPr>
          </p:nvPicPr>
          <p:blipFill>
            <a:blip r:embed="rId12" cstate="print"/>
            <a:stretch>
              <a:fillRect/>
            </a:stretch>
          </p:blipFill>
          <p:spPr>
            <a:xfrm>
              <a:off x="8661400" y="6375400"/>
              <a:ext cx="304800" cy="304800"/>
            </a:xfrm>
            <a:prstGeom prst="rect">
              <a:avLst/>
            </a:prstGeom>
          </p:spPr>
        </p:pic>
        <p:pic>
          <p:nvPicPr>
            <p:cNvPr id="94" name="Записанный звук">
              <a:hlinkClick r:id="" action="ppaction://media"/>
            </p:cNvPr>
            <p:cNvPicPr>
              <a:picLocks noRot="1" noChangeAspect="1"/>
            </p:cNvPicPr>
            <p:nvPr>
              <a:wavAudioFile r:embed="rId2" name="Записанный звук"/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214282" y="142852"/>
              <a:ext cx="304800" cy="304800"/>
            </a:xfrm>
            <a:prstGeom prst="rect">
              <a:avLst/>
            </a:prstGeom>
          </p:spPr>
        </p:pic>
        <p:pic>
          <p:nvPicPr>
            <p:cNvPr id="95" name="Записанный звук">
              <a:hlinkClick r:id="" action="ppaction://media"/>
            </p:cNvPr>
            <p:cNvPicPr>
              <a:picLocks noRot="1" noChangeAspect="1"/>
            </p:cNvPicPr>
            <p:nvPr>
              <a:wavAudioFile r:embed="rId3" name="Записанный звук"/>
            </p:nvPr>
          </p:nvPicPr>
          <p:blipFill>
            <a:blip r:embed="rId14" cstate="print"/>
            <a:stretch>
              <a:fillRect/>
            </a:stretch>
          </p:blipFill>
          <p:spPr>
            <a:xfrm>
              <a:off x="0" y="357166"/>
              <a:ext cx="304800" cy="304800"/>
            </a:xfrm>
            <a:prstGeom prst="rect">
              <a:avLst/>
            </a:prstGeom>
          </p:spPr>
        </p:pic>
        <p:pic>
          <p:nvPicPr>
            <p:cNvPr id="96" name="Записанный звук">
              <a:hlinkClick r:id="" action="ppaction://media"/>
            </p:cNvPr>
            <p:cNvPicPr>
              <a:picLocks noRot="1" noChangeAspect="1"/>
            </p:cNvPicPr>
            <p:nvPr>
              <a:wavAudioFile r:embed="rId4" name="Записанный звук"/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0" y="428604"/>
              <a:ext cx="304800" cy="304800"/>
            </a:xfrm>
            <a:prstGeom prst="rect">
              <a:avLst/>
            </a:prstGeom>
          </p:spPr>
        </p:pic>
        <p:pic>
          <p:nvPicPr>
            <p:cNvPr id="97" name="Записанный звук">
              <a:hlinkClick r:id="" action="ppaction://media"/>
            </p:cNvPr>
            <p:cNvPicPr>
              <a:picLocks noRot="1" noChangeAspect="1"/>
            </p:cNvPicPr>
            <p:nvPr>
              <a:wavAudioFile r:embed="rId5" name="Записанный звук"/>
            </p:nvPr>
          </p:nvPicPr>
          <p:blipFill>
            <a:blip r:embed="rId16" cstate="print"/>
            <a:stretch>
              <a:fillRect/>
            </a:stretch>
          </p:blipFill>
          <p:spPr>
            <a:xfrm>
              <a:off x="428596" y="0"/>
              <a:ext cx="304800" cy="304800"/>
            </a:xfrm>
            <a:prstGeom prst="rect">
              <a:avLst/>
            </a:prstGeom>
          </p:spPr>
        </p:pic>
        <p:pic>
          <p:nvPicPr>
            <p:cNvPr id="98" name="Записанный звук">
              <a:hlinkClick r:id="" action="ppaction://media"/>
            </p:cNvPr>
            <p:cNvPicPr>
              <a:picLocks noRot="1" noChangeAspect="1"/>
            </p:cNvPicPr>
            <p:nvPr>
              <a:wavAudioFile r:embed="rId6" name="Записанный звук"/>
            </p:nvPr>
          </p:nvPicPr>
          <p:blipFill>
            <a:blip r:embed="rId17" cstate="print"/>
            <a:stretch>
              <a:fillRect/>
            </a:stretch>
          </p:blipFill>
          <p:spPr>
            <a:xfrm>
              <a:off x="285720" y="357166"/>
              <a:ext cx="304800" cy="304800"/>
            </a:xfrm>
            <a:prstGeom prst="rect">
              <a:avLst/>
            </a:prstGeom>
          </p:spPr>
        </p:pic>
      </p:grpSp>
      <p:sp>
        <p:nvSpPr>
          <p:cNvPr id="100" name="Нижний колонтитул 9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2786050" y="0"/>
            <a:ext cx="3143272" cy="1071546"/>
          </a:xfrm>
          <a:prstGeom prst="flowChartPunchedTape">
            <a:avLst/>
          </a:prstGeom>
          <a:blipFill>
            <a:blip r:embed="rId2" cstate="email"/>
            <a:tile tx="0" ty="0" sx="100000" sy="100000" flip="none" algn="tl"/>
          </a:blip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5400" b="1" i="1" spc="50" dirty="0">
              <a:ln w="11430"/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b030f073dd7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58148" y="0"/>
            <a:ext cx="1167387" cy="1152000"/>
          </a:xfrm>
          <a:prstGeom prst="rect">
            <a:avLst/>
          </a:prstGeom>
        </p:spPr>
      </p:pic>
      <p:pic>
        <p:nvPicPr>
          <p:cNvPr id="6" name="Рисунок 5" descr="1252666893_smena-dnya-i-nochi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0034" y="1142984"/>
            <a:ext cx="7968240" cy="47863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7" name="Пятиугольник 6"/>
          <p:cNvSpPr/>
          <p:nvPr/>
        </p:nvSpPr>
        <p:spPr>
          <a:xfrm>
            <a:off x="0" y="6072206"/>
            <a:ext cx="9144000" cy="785794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Наша планета Земля вращается не только вокруг Солнца, но и вокруг своей оси, подставляя то один, то другой бок солнышку. Там, где планета освещена солнцем, </a:t>
            </a:r>
            <a:r>
              <a:rPr lang="ru-RU" sz="1600" b="1" dirty="0" smtClean="0">
                <a:solidFill>
                  <a:srgbClr val="C00000"/>
                </a:solidFill>
              </a:rPr>
              <a:t>- день</a:t>
            </a:r>
            <a:r>
              <a:rPr lang="ru-RU" sz="1600" b="1" dirty="0" smtClean="0">
                <a:solidFill>
                  <a:schemeClr val="tx1"/>
                </a:solidFill>
              </a:rPr>
              <a:t>. В это время с другой стороны планеты – </a:t>
            </a:r>
            <a:r>
              <a:rPr lang="ru-RU" sz="1600" b="1" dirty="0" smtClean="0">
                <a:solidFill>
                  <a:srgbClr val="C00000"/>
                </a:solidFill>
              </a:rPr>
              <a:t>ночь.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38884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Сутки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 - это промежуток времени от полуночи до полуночи и длится он 24 часа. Ночью, в двенадцать часов, на циферблате электронных часов появляются четыре ноля, а в календаре меняется дата. Мы бы сказали: "Начался новый день", но мы в это время спим и говорим это утром, когда становится светло.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0000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974" name="Picture 14" descr="cifr-10-m"/>
          <p:cNvPicPr>
            <a:picLocks noChangeAspect="1" noChangeArrowheads="1"/>
          </p:cNvPicPr>
          <p:nvPr/>
        </p:nvPicPr>
        <p:blipFill>
          <a:blip r:embed="rId4" cstate="print"/>
          <a:srcRect l="9019" t="8095" r="6868" b="6938"/>
          <a:stretch>
            <a:fillRect/>
          </a:stretch>
        </p:blipFill>
        <p:spPr bwMode="auto">
          <a:xfrm>
            <a:off x="504825" y="1395413"/>
            <a:ext cx="4067175" cy="4067175"/>
          </a:xfrm>
          <a:prstGeom prst="rect">
            <a:avLst/>
          </a:prstGeom>
          <a:noFill/>
        </p:spPr>
      </p:pic>
      <p:sp>
        <p:nvSpPr>
          <p:cNvPr id="40963" name="AutoShape 3"/>
          <p:cNvSpPr>
            <a:spLocks noChangeArrowheads="1"/>
          </p:cNvSpPr>
          <p:nvPr/>
        </p:nvSpPr>
        <p:spPr bwMode="auto">
          <a:xfrm rot="-5393773">
            <a:off x="1835945" y="2564606"/>
            <a:ext cx="1439862" cy="288925"/>
          </a:xfrm>
          <a:prstGeom prst="homePlate">
            <a:avLst>
              <a:gd name="adj" fmla="val 1647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0" name="Oval 10"/>
          <p:cNvSpPr>
            <a:spLocks noChangeArrowheads="1"/>
          </p:cNvSpPr>
          <p:nvPr/>
        </p:nvSpPr>
        <p:spPr bwMode="auto">
          <a:xfrm>
            <a:off x="1116013" y="2060575"/>
            <a:ext cx="2808287" cy="2808288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973" name="Picture 13" descr="cifr-10-m"/>
          <p:cNvPicPr>
            <a:picLocks noChangeAspect="1" noChangeArrowheads="1"/>
          </p:cNvPicPr>
          <p:nvPr/>
        </p:nvPicPr>
        <p:blipFill>
          <a:blip r:embed="rId4" cstate="print"/>
          <a:srcRect l="9019" t="8095" r="6868" b="6938"/>
          <a:stretch>
            <a:fillRect/>
          </a:stretch>
        </p:blipFill>
        <p:spPr bwMode="auto">
          <a:xfrm>
            <a:off x="4572000" y="1395413"/>
            <a:ext cx="4067175" cy="4067175"/>
          </a:xfrm>
          <a:prstGeom prst="rect">
            <a:avLst/>
          </a:prstGeom>
          <a:noFill/>
        </p:spPr>
      </p:pic>
      <p:sp>
        <p:nvSpPr>
          <p:cNvPr id="40975" name="AutoShape 15"/>
          <p:cNvSpPr>
            <a:spLocks noChangeArrowheads="1"/>
          </p:cNvSpPr>
          <p:nvPr/>
        </p:nvSpPr>
        <p:spPr bwMode="auto">
          <a:xfrm rot="-5393773">
            <a:off x="5867401" y="2565400"/>
            <a:ext cx="1439862" cy="287337"/>
          </a:xfrm>
          <a:prstGeom prst="homePlate">
            <a:avLst>
              <a:gd name="adj" fmla="val 16566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6" name="Oval 16"/>
          <p:cNvSpPr>
            <a:spLocks noChangeArrowheads="1"/>
          </p:cNvSpPr>
          <p:nvPr/>
        </p:nvSpPr>
        <p:spPr bwMode="auto">
          <a:xfrm>
            <a:off x="5148263" y="2024063"/>
            <a:ext cx="2879725" cy="28448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79" name="Rectangle 19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347788"/>
          </a:xfrm>
        </p:spPr>
        <p:txBody>
          <a:bodyPr/>
          <a:lstStyle/>
          <a:p>
            <a:r>
              <a:rPr lang="ru-RU" sz="7200" b="1">
                <a:solidFill>
                  <a:srgbClr val="FF00FF"/>
                </a:solidFill>
              </a:rPr>
              <a:t>СУТКИ</a:t>
            </a:r>
          </a:p>
        </p:txBody>
      </p:sp>
      <p:sp>
        <p:nvSpPr>
          <p:cNvPr id="40980" name="Line 20"/>
          <p:cNvSpPr>
            <a:spLocks noChangeShapeType="1"/>
          </p:cNvSpPr>
          <p:nvPr/>
        </p:nvSpPr>
        <p:spPr bwMode="auto">
          <a:xfrm>
            <a:off x="4572000" y="1412875"/>
            <a:ext cx="0" cy="4103688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981" name="AutoShape 21"/>
          <p:cNvSpPr>
            <a:spLocks noChangeArrowheads="1"/>
          </p:cNvSpPr>
          <p:nvPr/>
        </p:nvSpPr>
        <p:spPr bwMode="auto">
          <a:xfrm rot="11031229">
            <a:off x="539750" y="549275"/>
            <a:ext cx="431800" cy="576263"/>
          </a:xfrm>
          <a:prstGeom prst="moon">
            <a:avLst>
              <a:gd name="adj" fmla="val 35681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2" name="AutoShape 22"/>
          <p:cNvSpPr>
            <a:spLocks noChangeArrowheads="1"/>
          </p:cNvSpPr>
          <p:nvPr/>
        </p:nvSpPr>
        <p:spPr bwMode="auto">
          <a:xfrm>
            <a:off x="8027988" y="476250"/>
            <a:ext cx="719137" cy="647700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983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Nahraný zvuk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24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8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875" y="404813"/>
            <a:ext cx="6284913" cy="654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Цифровые стихи</a:t>
            </a:r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475" y="1412875"/>
            <a:ext cx="45720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40, 14 8 15! </a:t>
            </a:r>
            <a:b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30 11 30 16! </a:t>
            </a:r>
            <a:b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108 08 09 05, </a:t>
            </a:r>
            <a:b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</a:b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103 29 102 25!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550" y="5013325"/>
            <a:ext cx="74168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i="1" dirty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"Мир построен на силе чисел»    Пифагор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101" name="Picture 2" descr="http://www.univer.omsk.su/omsk/Edu/Math/ppifag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557338"/>
            <a:ext cx="2193925" cy="266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ifr-10-m"/>
          <p:cNvPicPr>
            <a:picLocks noChangeAspect="1" noChangeArrowheads="1"/>
          </p:cNvPicPr>
          <p:nvPr/>
        </p:nvPicPr>
        <p:blipFill>
          <a:blip r:embed="rId4" cstate="print"/>
          <a:srcRect l="9019" t="8095" r="6868" b="6938"/>
          <a:stretch>
            <a:fillRect/>
          </a:stretch>
        </p:blipFill>
        <p:spPr bwMode="auto">
          <a:xfrm>
            <a:off x="2239963" y="1096963"/>
            <a:ext cx="4662487" cy="4662487"/>
          </a:xfrm>
          <a:prstGeom prst="rect">
            <a:avLst/>
          </a:prstGeom>
          <a:noFill/>
        </p:spPr>
      </p:pic>
      <p:sp>
        <p:nvSpPr>
          <p:cNvPr id="14350" name="AutoShape 14"/>
          <p:cNvSpPr>
            <a:spLocks noChangeArrowheads="1"/>
          </p:cNvSpPr>
          <p:nvPr/>
        </p:nvSpPr>
        <p:spPr bwMode="auto">
          <a:xfrm rot="-5393773">
            <a:off x="3814763" y="2487613"/>
            <a:ext cx="1512887" cy="369887"/>
          </a:xfrm>
          <a:prstGeom prst="homePlate">
            <a:avLst>
              <a:gd name="adj" fmla="val 13522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4359" name="Group 23"/>
          <p:cNvGraphicFramePr>
            <a:graphicFrameLocks noGrp="1"/>
          </p:cNvGraphicFramePr>
          <p:nvPr/>
        </p:nvGraphicFramePr>
        <p:xfrm>
          <a:off x="6372225" y="692150"/>
          <a:ext cx="2376488" cy="1223963"/>
        </p:xfrm>
        <a:graphic>
          <a:graphicData uri="http://schemas.openxmlformats.org/drawingml/2006/table">
            <a:tbl>
              <a:tblPr/>
              <a:tblGrid>
                <a:gridCol w="2376488"/>
              </a:tblGrid>
              <a:tr h="1223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charset="0"/>
                        </a:rPr>
                        <a:t>00</a:t>
                      </a:r>
                      <a:r>
                        <a:rPr kumimoji="0" lang="ru-RU" sz="6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Times New Roman" charset="0"/>
                        </a:rPr>
                        <a:t>:00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14360" name="Oval 24"/>
          <p:cNvSpPr>
            <a:spLocks noChangeArrowheads="1"/>
          </p:cNvSpPr>
          <p:nvPr/>
        </p:nvSpPr>
        <p:spPr bwMode="auto">
          <a:xfrm>
            <a:off x="2916238" y="1844675"/>
            <a:ext cx="3311525" cy="3240088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61" name="AutoShape 25"/>
          <p:cNvSpPr>
            <a:spLocks noChangeArrowheads="1"/>
          </p:cNvSpPr>
          <p:nvPr/>
        </p:nvSpPr>
        <p:spPr bwMode="auto">
          <a:xfrm rot="-5400000">
            <a:off x="3467100" y="2400300"/>
            <a:ext cx="2209800" cy="152400"/>
          </a:xfrm>
          <a:prstGeom prst="homePlate">
            <a:avLst>
              <a:gd name="adj" fmla="val 3625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62" name="AutoShape 26"/>
          <p:cNvSpPr>
            <a:spLocks noChangeArrowheads="1"/>
          </p:cNvSpPr>
          <p:nvPr/>
        </p:nvSpPr>
        <p:spPr bwMode="auto">
          <a:xfrm rot="11031229">
            <a:off x="4356100" y="260350"/>
            <a:ext cx="431800" cy="576263"/>
          </a:xfrm>
          <a:prstGeom prst="moon">
            <a:avLst>
              <a:gd name="adj" fmla="val 35681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63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Nahraný zvuk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207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6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olub1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69206" y="2420938"/>
            <a:ext cx="1709737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936581" y="476250"/>
            <a:ext cx="160655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36587" y="4797425"/>
            <a:ext cx="160655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92125" y="260350"/>
            <a:ext cx="160655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828631" y="4868863"/>
            <a:ext cx="160655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Тик_так_____тикают_часы__тикают_часы__отмеряя_шаг_Мои_бывшие_одноклассники_меня_поймут_х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1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2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250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030f073dd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648284" y="4643446"/>
            <a:ext cx="1495716" cy="1476000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0" y="6357958"/>
            <a:ext cx="9144000" cy="500042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Что здесь нарисовано неправильно?</a:t>
            </a:r>
          </a:p>
        </p:txBody>
      </p:sp>
      <p:pic>
        <p:nvPicPr>
          <p:cNvPr id="4" name="Рисунок 3" descr="ен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0" y="6172200"/>
            <a:ext cx="685800" cy="685800"/>
          </a:xfrm>
          <a:prstGeom prst="rect">
            <a:avLst/>
          </a:prstGeom>
        </p:spPr>
      </p:pic>
      <p:pic>
        <p:nvPicPr>
          <p:cNvPr id="5" name="Рисунок 4" descr="94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920000" y="5786454"/>
            <a:ext cx="1224000" cy="1224000"/>
          </a:xfrm>
          <a:prstGeom prst="rect">
            <a:avLst/>
          </a:prstGeom>
        </p:spPr>
      </p:pic>
      <p:sp>
        <p:nvSpPr>
          <p:cNvPr id="6" name="Шестиугольник 5"/>
          <p:cNvSpPr>
            <a:spLocks noChangeAspect="1"/>
          </p:cNvSpPr>
          <p:nvPr/>
        </p:nvSpPr>
        <p:spPr>
          <a:xfrm>
            <a:off x="571472" y="357166"/>
            <a:ext cx="3591360" cy="3096000"/>
          </a:xfrm>
          <a:prstGeom prst="hexagon">
            <a:avLst/>
          </a:prstGeom>
          <a:solidFill>
            <a:srgbClr val="7030A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1214414" y="785794"/>
            <a:ext cx="2268000" cy="226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12</a:t>
            </a: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271462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164305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14414" y="1714488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14612" y="857232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71802" y="1214422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71802" y="2214554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14612" y="2571744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14480" y="2571744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357290" y="2214554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285852" y="1214422"/>
            <a:ext cx="584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643042" y="857232"/>
            <a:ext cx="569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</a:t>
            </a:r>
            <a:endParaRPr lang="ru-RU" sz="2000" b="1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357422" y="1857364"/>
            <a:ext cx="785818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1821637" y="2321711"/>
            <a:ext cx="107157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>
            <a:spLocks noChangeAspect="1"/>
          </p:cNvSpPr>
          <p:nvPr/>
        </p:nvSpPr>
        <p:spPr>
          <a:xfrm>
            <a:off x="2285984" y="178592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Трапеция 21"/>
          <p:cNvSpPr>
            <a:spLocks noChangeAspect="1"/>
          </p:cNvSpPr>
          <p:nvPr/>
        </p:nvSpPr>
        <p:spPr>
          <a:xfrm>
            <a:off x="5000628" y="357166"/>
            <a:ext cx="3510386" cy="2988000"/>
          </a:xfrm>
          <a:prstGeom prst="trapezoid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>
            <a:spLocks noChangeAspect="1"/>
          </p:cNvSpPr>
          <p:nvPr/>
        </p:nvSpPr>
        <p:spPr>
          <a:xfrm>
            <a:off x="5643570" y="857232"/>
            <a:ext cx="2232000" cy="2232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12</a:t>
            </a: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43702" y="271462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572396" y="1785926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643570" y="1785926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072330" y="92867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429520" y="128586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7429520" y="2285992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072330" y="2571744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143636" y="2571744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786446" y="2214554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715008" y="1357298"/>
            <a:ext cx="584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000760" y="928670"/>
            <a:ext cx="498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</a:t>
            </a:r>
            <a:endParaRPr lang="ru-RU" sz="2000" b="1" dirty="0"/>
          </a:p>
        </p:txBody>
      </p:sp>
      <p:cxnSp>
        <p:nvCxnSpPr>
          <p:cNvPr id="37" name="Прямая со стрелкой 36"/>
          <p:cNvCxnSpPr/>
          <p:nvPr/>
        </p:nvCxnSpPr>
        <p:spPr>
          <a:xfrm rot="5400000">
            <a:off x="6251587" y="2320917"/>
            <a:ext cx="107157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cxnSpLocks noChangeAspect="1"/>
          </p:cNvCxnSpPr>
          <p:nvPr/>
        </p:nvCxnSpPr>
        <p:spPr>
          <a:xfrm rot="9600000">
            <a:off x="5808020" y="2012284"/>
            <a:ext cx="107157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>
            <a:spLocks noChangeAspect="1"/>
          </p:cNvSpPr>
          <p:nvPr/>
        </p:nvSpPr>
        <p:spPr>
          <a:xfrm>
            <a:off x="6715140" y="178592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уб 39"/>
          <p:cNvSpPr/>
          <p:nvPr/>
        </p:nvSpPr>
        <p:spPr>
          <a:xfrm>
            <a:off x="2428860" y="4071942"/>
            <a:ext cx="4214842" cy="1785950"/>
          </a:xfrm>
          <a:prstGeom prst="cube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571736" y="4643446"/>
            <a:ext cx="3500462" cy="10715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25 : 10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42" name="Рисунок 41" descr="26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714744" y="357166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43" name="Рисунок 42" descr="26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929586" y="357166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44" name="Рисунок 43" descr="26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929058" y="3214686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cxnSp>
        <p:nvCxnSpPr>
          <p:cNvPr id="45" name="Прямая со стрелкой 44"/>
          <p:cNvCxnSpPr>
            <a:cxnSpLocks noChangeAspect="1"/>
          </p:cNvCxnSpPr>
          <p:nvPr/>
        </p:nvCxnSpPr>
        <p:spPr>
          <a:xfrm rot="-660000">
            <a:off x="2338437" y="1764428"/>
            <a:ext cx="785818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2571736" y="4643446"/>
            <a:ext cx="3500462" cy="10715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23 : 10</a:t>
            </a:r>
            <a:endParaRPr lang="ru-RU" sz="6600" b="1" dirty="0">
              <a:solidFill>
                <a:schemeClr val="tx1"/>
              </a:solidFill>
            </a:endParaRPr>
          </a:p>
        </p:txBody>
      </p:sp>
      <p:cxnSp>
        <p:nvCxnSpPr>
          <p:cNvPr id="48" name="Прямая со стрелкой 47"/>
          <p:cNvCxnSpPr>
            <a:cxnSpLocks noChangeAspect="1"/>
          </p:cNvCxnSpPr>
          <p:nvPr/>
        </p:nvCxnSpPr>
        <p:spPr>
          <a:xfrm rot="10800000" flipV="1">
            <a:off x="6000760" y="1857364"/>
            <a:ext cx="791751" cy="28817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~PP776.WAV">
            <a:hlinkClick r:id="" action="ppaction://media"/>
          </p:cNvPr>
          <p:cNvPicPr>
            <a:picLocks noRot="1" noChangeAspect="1"/>
          </p:cNvPicPr>
          <p:nvPr>
            <a:wavAudioFile r:embed="rId1" name="~PP776.WAV"/>
          </p:nvPr>
        </p:nvPicPr>
        <p:blipFill>
          <a:blip r:embed="rId10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4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1" cstate="print"/>
          <a:stretch>
            <a:fillRect/>
          </a:stretch>
        </p:blipFill>
        <p:spPr>
          <a:xfrm>
            <a:off x="142844" y="142852"/>
            <a:ext cx="304800" cy="304800"/>
          </a:xfrm>
          <a:prstGeom prst="rect">
            <a:avLst/>
          </a:prstGeom>
        </p:spPr>
      </p:pic>
      <p:pic>
        <p:nvPicPr>
          <p:cNvPr id="5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1" cstate="print"/>
          <a:stretch>
            <a:fillRect/>
          </a:stretch>
        </p:blipFill>
        <p:spPr>
          <a:xfrm>
            <a:off x="0" y="428604"/>
            <a:ext cx="304800" cy="304800"/>
          </a:xfrm>
          <a:prstGeom prst="rect">
            <a:avLst/>
          </a:prstGeom>
        </p:spPr>
      </p:pic>
      <p:pic>
        <p:nvPicPr>
          <p:cNvPr id="5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2" cstate="print"/>
          <a:stretch>
            <a:fillRect/>
          </a:stretch>
        </p:blipFill>
        <p:spPr>
          <a:xfrm>
            <a:off x="214282" y="357166"/>
            <a:ext cx="304800" cy="304800"/>
          </a:xfrm>
          <a:prstGeom prst="rect">
            <a:avLst/>
          </a:prstGeom>
        </p:spPr>
      </p:pic>
      <p:sp>
        <p:nvSpPr>
          <p:cNvPr id="51" name="Нижний колонтитул 5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00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000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100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 isNarration="1"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showWhenStopped="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4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уга 1"/>
          <p:cNvSpPr>
            <a:spLocks noChangeAspect="1"/>
          </p:cNvSpPr>
          <p:nvPr/>
        </p:nvSpPr>
        <p:spPr>
          <a:xfrm>
            <a:off x="357158" y="428604"/>
            <a:ext cx="6286544" cy="4537124"/>
          </a:xfrm>
          <a:prstGeom prst="arc">
            <a:avLst>
              <a:gd name="adj1" fmla="val 11085867"/>
              <a:gd name="adj2" fmla="val 2123641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уга 2"/>
          <p:cNvSpPr>
            <a:spLocks noChangeAspect="1"/>
          </p:cNvSpPr>
          <p:nvPr/>
        </p:nvSpPr>
        <p:spPr>
          <a:xfrm rot="-10800000">
            <a:off x="357158" y="-214338"/>
            <a:ext cx="6286544" cy="4537124"/>
          </a:xfrm>
          <a:prstGeom prst="arc">
            <a:avLst>
              <a:gd name="adj1" fmla="val 11085867"/>
              <a:gd name="adj2" fmla="val 2123641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весёлое_2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3108" y="1000108"/>
            <a:ext cx="2456030" cy="2520000"/>
          </a:xfrm>
          <a:prstGeom prst="rect">
            <a:avLst/>
          </a:prstGeom>
        </p:spPr>
      </p:pic>
      <p:pic>
        <p:nvPicPr>
          <p:cNvPr id="5" name="Рисунок 4" descr="b030f073dd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358082" y="142852"/>
            <a:ext cx="1422754" cy="1404000"/>
          </a:xfrm>
          <a:prstGeom prst="rect">
            <a:avLst/>
          </a:prstGeom>
        </p:spPr>
      </p:pic>
      <p:pic>
        <p:nvPicPr>
          <p:cNvPr id="6" name="Рисунок 5" descr="ac219f35e06c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86446" y="1643050"/>
            <a:ext cx="1474635" cy="1476000"/>
          </a:xfrm>
          <a:prstGeom prst="rect">
            <a:avLst/>
          </a:prstGeom>
        </p:spPr>
      </p:pic>
      <p:sp>
        <p:nvSpPr>
          <p:cNvPr id="7" name="Пятиугольник 6"/>
          <p:cNvSpPr/>
          <p:nvPr/>
        </p:nvSpPr>
        <p:spPr>
          <a:xfrm>
            <a:off x="0" y="6072206"/>
            <a:ext cx="9144000" cy="785794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Один оборот нашей планеты вокруг своей оси – это </a:t>
            </a:r>
            <a:r>
              <a:rPr lang="ru-RU" sz="2000" b="1" dirty="0" smtClean="0">
                <a:solidFill>
                  <a:srgbClr val="C00000"/>
                </a:solidFill>
              </a:rPr>
              <a:t>сутки.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0" y="6072206"/>
            <a:ext cx="9144000" cy="785794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«Дни длинные, а ночи короткие». Когда это бывает?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Выберите правильный ответ.</a:t>
            </a:r>
          </a:p>
        </p:txBody>
      </p:sp>
      <p:pic>
        <p:nvPicPr>
          <p:cNvPr id="10" name="Рисунок 9" descr="оло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85720" y="6143644"/>
            <a:ext cx="590550" cy="590550"/>
          </a:xfrm>
          <a:prstGeom prst="rect">
            <a:avLst/>
          </a:prstGeom>
        </p:spPr>
      </p:pic>
      <p:pic>
        <p:nvPicPr>
          <p:cNvPr id="11" name="Рисунок 10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208000" y="5922000"/>
            <a:ext cx="936000" cy="93600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6715140" y="3500438"/>
            <a:ext cx="914400" cy="9144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>
              <a:snd r:embed="rId10" name="camera.wav"/>
            </a:hlinkClick>
          </p:cNvPr>
          <p:cNvSpPr/>
          <p:nvPr/>
        </p:nvSpPr>
        <p:spPr>
          <a:xfrm>
            <a:off x="6715140" y="4714884"/>
            <a:ext cx="914400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643834" y="371475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- Лето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43834" y="4786322"/>
            <a:ext cx="1284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- Зима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6" name="~PP3349.WAV">
            <a:hlinkClick r:id="" action="ppaction://media"/>
          </p:cNvPr>
          <p:cNvPicPr>
            <a:picLocks noRot="1" noChangeAspect="1"/>
          </p:cNvPicPr>
          <p:nvPr>
            <a:wavAudioFile r:embed="rId1" name="~PP3349.WAV"/>
          </p:nvPr>
        </p:nvPicPr>
        <p:blipFill>
          <a:blip r:embed="rId11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 isNarration="1"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 animBg="1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уга 1"/>
          <p:cNvSpPr>
            <a:spLocks noChangeAspect="1"/>
          </p:cNvSpPr>
          <p:nvPr/>
        </p:nvSpPr>
        <p:spPr>
          <a:xfrm>
            <a:off x="357158" y="428604"/>
            <a:ext cx="6286544" cy="4537124"/>
          </a:xfrm>
          <a:prstGeom prst="arc">
            <a:avLst>
              <a:gd name="adj1" fmla="val 11085867"/>
              <a:gd name="adj2" fmla="val 2123641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уга 2"/>
          <p:cNvSpPr>
            <a:spLocks noChangeAspect="1"/>
          </p:cNvSpPr>
          <p:nvPr/>
        </p:nvSpPr>
        <p:spPr>
          <a:xfrm rot="-10800000">
            <a:off x="357158" y="-214338"/>
            <a:ext cx="6286544" cy="4537124"/>
          </a:xfrm>
          <a:prstGeom prst="arc">
            <a:avLst>
              <a:gd name="adj1" fmla="val 11085867"/>
              <a:gd name="adj2" fmla="val 21236419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весёлое_2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43108" y="1000108"/>
            <a:ext cx="2456030" cy="2520000"/>
          </a:xfrm>
          <a:prstGeom prst="rect">
            <a:avLst/>
          </a:prstGeom>
        </p:spPr>
      </p:pic>
      <p:pic>
        <p:nvPicPr>
          <p:cNvPr id="5" name="Рисунок 4" descr="b030f073dd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358082" y="142852"/>
            <a:ext cx="1422754" cy="1404000"/>
          </a:xfrm>
          <a:prstGeom prst="rect">
            <a:avLst/>
          </a:prstGeom>
        </p:spPr>
      </p:pic>
      <p:pic>
        <p:nvPicPr>
          <p:cNvPr id="6" name="Рисунок 5" descr="ac219f35e06c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86446" y="1643050"/>
            <a:ext cx="1474635" cy="1476000"/>
          </a:xfrm>
          <a:prstGeom prst="rect">
            <a:avLst/>
          </a:prstGeom>
        </p:spPr>
      </p:pic>
      <p:sp>
        <p:nvSpPr>
          <p:cNvPr id="7" name="Пятиугольник 6"/>
          <p:cNvSpPr/>
          <p:nvPr/>
        </p:nvSpPr>
        <p:spPr>
          <a:xfrm>
            <a:off x="0" y="6072206"/>
            <a:ext cx="9144000" cy="785794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Один оборот нашей планеты вокруг своей оси – это </a:t>
            </a:r>
            <a:r>
              <a:rPr lang="ru-RU" sz="2000" b="1" dirty="0" smtClean="0">
                <a:solidFill>
                  <a:srgbClr val="C00000"/>
                </a:solidFill>
              </a:rPr>
              <a:t>сутки.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0" y="6072206"/>
            <a:ext cx="9144000" cy="785794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«Дни длинные, а ночи короткие». Когда это бывает?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Выберите правильный ответ.</a:t>
            </a:r>
          </a:p>
        </p:txBody>
      </p:sp>
      <p:pic>
        <p:nvPicPr>
          <p:cNvPr id="10" name="Рисунок 9" descr="оло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85720" y="6143644"/>
            <a:ext cx="590550" cy="590550"/>
          </a:xfrm>
          <a:prstGeom prst="rect">
            <a:avLst/>
          </a:prstGeom>
        </p:spPr>
      </p:pic>
      <p:pic>
        <p:nvPicPr>
          <p:cNvPr id="11" name="Рисунок 10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208000" y="5922000"/>
            <a:ext cx="936000" cy="93600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6715140" y="3500438"/>
            <a:ext cx="914400" cy="9144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" action="ppaction://noaction">
              <a:snd r:embed="rId10" name="camera.wav"/>
            </a:hlinkClick>
          </p:cNvPr>
          <p:cNvSpPr/>
          <p:nvPr/>
        </p:nvSpPr>
        <p:spPr>
          <a:xfrm>
            <a:off x="6715140" y="4714884"/>
            <a:ext cx="914400" cy="914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643834" y="3714752"/>
            <a:ext cx="1500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- Лето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43834" y="4786322"/>
            <a:ext cx="1284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- Зима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6" name="~PP3349.WAV">
            <a:hlinkClick r:id="" action="ppaction://media"/>
          </p:cNvPr>
          <p:cNvPicPr>
            <a:picLocks noRot="1" noChangeAspect="1"/>
          </p:cNvPicPr>
          <p:nvPr>
            <a:wavAudioFile r:embed="rId1" name="~PP3349.WAV"/>
          </p:nvPr>
        </p:nvPicPr>
        <p:blipFill>
          <a:blip r:embed="rId11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 isNarration="1"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 animBg="1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6215082"/>
            <a:ext cx="9144000" cy="642918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Угадайте, про какую часть суток стихотворение.</a:t>
            </a:r>
          </a:p>
        </p:txBody>
      </p:sp>
      <p:pic>
        <p:nvPicPr>
          <p:cNvPr id="3" name="Рисунок 2" descr="оло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6267450"/>
            <a:ext cx="590550" cy="590550"/>
          </a:xfrm>
          <a:prstGeom prst="rect">
            <a:avLst/>
          </a:prstGeom>
        </p:spPr>
      </p:pic>
      <p:pic>
        <p:nvPicPr>
          <p:cNvPr id="4" name="Рисунок 3" descr="b030f073dd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86578" y="1071546"/>
            <a:ext cx="2115893" cy="2088000"/>
          </a:xfrm>
          <a:prstGeom prst="rect">
            <a:avLst/>
          </a:prstGeom>
        </p:spPr>
      </p:pic>
      <p:sp>
        <p:nvSpPr>
          <p:cNvPr id="5" name="Овал 4"/>
          <p:cNvSpPr>
            <a:spLocks noChangeAspect="1"/>
          </p:cNvSpPr>
          <p:nvPr/>
        </p:nvSpPr>
        <p:spPr>
          <a:xfrm>
            <a:off x="571472" y="142852"/>
            <a:ext cx="5832000" cy="5832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>
            <a:stCxn id="5" idx="0"/>
            <a:endCxn id="5" idx="4"/>
          </p:cNvCxnSpPr>
          <p:nvPr/>
        </p:nvCxnSpPr>
        <p:spPr>
          <a:xfrm rot="16200000" flipH="1">
            <a:off x="571472" y="3058852"/>
            <a:ext cx="5832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5" idx="2"/>
            <a:endCxn id="5" idx="6"/>
          </p:cNvCxnSpPr>
          <p:nvPr/>
        </p:nvCxnSpPr>
        <p:spPr>
          <a:xfrm rot="10800000" flipH="1">
            <a:off x="571472" y="3058852"/>
            <a:ext cx="5832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05cc871d6e43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1285852" y="642918"/>
            <a:ext cx="2475923" cy="1813745"/>
          </a:xfrm>
          <a:prstGeom prst="rect">
            <a:avLst/>
          </a:prstGeom>
        </p:spPr>
      </p:pic>
      <p:pic>
        <p:nvPicPr>
          <p:cNvPr id="11" name="Рисунок 10" descr="05cc871d6e4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3357554" y="428604"/>
            <a:ext cx="2052000" cy="2052000"/>
          </a:xfrm>
          <a:prstGeom prst="rect">
            <a:avLst/>
          </a:prstGeom>
        </p:spPr>
      </p:pic>
      <p:pic>
        <p:nvPicPr>
          <p:cNvPr id="12" name="Рисунок 11" descr="babies11.pn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3571868" y="3571876"/>
            <a:ext cx="1775677" cy="1728000"/>
          </a:xfrm>
          <a:prstGeom prst="rect">
            <a:avLst/>
          </a:prstGeom>
        </p:spPr>
      </p:pic>
      <p:pic>
        <p:nvPicPr>
          <p:cNvPr id="13" name="Рисунок 12" descr="a392977b80f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357290" y="3857628"/>
            <a:ext cx="2089484" cy="1404000"/>
          </a:xfrm>
          <a:prstGeom prst="rect">
            <a:avLst/>
          </a:prstGeom>
        </p:spPr>
      </p:pic>
      <p:sp>
        <p:nvSpPr>
          <p:cNvPr id="14" name="Овал 13">
            <a:hlinkClick r:id="" action="ppaction://noaction">
              <a:snd r:embed="rId11" name="camera.wav"/>
            </a:hlinkClick>
          </p:cNvPr>
          <p:cNvSpPr>
            <a:spLocks noChangeAspect="1"/>
          </p:cNvSpPr>
          <p:nvPr/>
        </p:nvSpPr>
        <p:spPr>
          <a:xfrm>
            <a:off x="5357818" y="1928802"/>
            <a:ext cx="612000" cy="612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>
              <a:snd r:embed="rId11" name="camera.wav"/>
            </a:hlinkClick>
          </p:cNvPr>
          <p:cNvSpPr>
            <a:spLocks noChangeAspect="1"/>
          </p:cNvSpPr>
          <p:nvPr/>
        </p:nvSpPr>
        <p:spPr>
          <a:xfrm>
            <a:off x="1000100" y="1928802"/>
            <a:ext cx="612000" cy="61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>
            <a:spLocks noChangeAspect="1"/>
          </p:cNvSpPr>
          <p:nvPr/>
        </p:nvSpPr>
        <p:spPr>
          <a:xfrm>
            <a:off x="1071538" y="3643314"/>
            <a:ext cx="612000" cy="61200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>
              <a:snd r:embed="rId11" name="camera.wav"/>
            </a:hlinkClick>
          </p:cNvPr>
          <p:cNvSpPr>
            <a:spLocks noChangeAspect="1"/>
          </p:cNvSpPr>
          <p:nvPr/>
        </p:nvSpPr>
        <p:spPr>
          <a:xfrm>
            <a:off x="5357818" y="3643314"/>
            <a:ext cx="612000" cy="61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000628" y="242886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Утро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628" y="3071810"/>
            <a:ext cx="1322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День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5786" y="3071810"/>
            <a:ext cx="3058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Вечер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5786" y="2500306"/>
            <a:ext cx="3288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Ночь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5074" y="4357694"/>
            <a:ext cx="2714612" cy="1323439"/>
          </a:xfrm>
          <a:prstGeom prst="rect">
            <a:avLst/>
          </a:prstGeom>
          <a:blipFill>
            <a:blip r:embed="rId12" cstate="email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Уже за окошком темнеет,</a:t>
            </a:r>
          </a:p>
          <a:p>
            <a:r>
              <a:rPr lang="ru-RU" sz="1600" b="1" dirty="0" smtClean="0"/>
              <a:t>Прохожий зевнул на ходу.</a:t>
            </a:r>
          </a:p>
          <a:p>
            <a:r>
              <a:rPr lang="ru-RU" sz="1600" b="1" dirty="0" smtClean="0"/>
              <a:t>Из детского сада </a:t>
            </a:r>
          </a:p>
          <a:p>
            <a:r>
              <a:rPr lang="ru-RU" sz="1600" b="1" dirty="0" smtClean="0"/>
              <a:t>Спешу я скорее,</a:t>
            </a:r>
          </a:p>
          <a:p>
            <a:r>
              <a:rPr lang="ru-RU" sz="1600" b="1" dirty="0" smtClean="0"/>
              <a:t>Я к маме любимой иду!</a:t>
            </a:r>
          </a:p>
        </p:txBody>
      </p:sp>
      <p:pic>
        <p:nvPicPr>
          <p:cNvPr id="23" name="Рисунок 22" descr="стрелки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 rot="-5400000">
            <a:off x="2448230" y="1837994"/>
            <a:ext cx="2072897" cy="540000"/>
          </a:xfrm>
          <a:prstGeom prst="rect">
            <a:avLst/>
          </a:prstGeom>
        </p:spPr>
      </p:pic>
      <p:pic>
        <p:nvPicPr>
          <p:cNvPr id="24" name="Рисунок 23" descr="стрелки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 rot="7800000">
            <a:off x="1836832" y="3555015"/>
            <a:ext cx="2072897" cy="540000"/>
          </a:xfrm>
          <a:prstGeom prst="rect">
            <a:avLst/>
          </a:prstGeom>
        </p:spPr>
      </p:pic>
      <p:pic>
        <p:nvPicPr>
          <p:cNvPr id="25" name="Рисунок 24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208000" y="5922000"/>
            <a:ext cx="936000" cy="936000"/>
          </a:xfrm>
          <a:prstGeom prst="rect">
            <a:avLst/>
          </a:prstGeom>
        </p:spPr>
      </p:pic>
      <p:pic>
        <p:nvPicPr>
          <p:cNvPr id="26" name="~PP927.WAV">
            <a:hlinkClick r:id="" action="ppaction://media"/>
          </p:cNvPr>
          <p:cNvPicPr>
            <a:picLocks noRot="1" noChangeAspect="1"/>
          </p:cNvPicPr>
          <p:nvPr>
            <a:wavAudioFile r:embed="rId1" name="~PP927.WAV"/>
          </p:nvPr>
        </p:nvPicPr>
        <p:blipFill>
          <a:blip r:embed="rId15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 isNarration="1"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6215082"/>
            <a:ext cx="9144000" cy="642918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Угадайте, про какую часть суток стихотворение.</a:t>
            </a:r>
          </a:p>
        </p:txBody>
      </p:sp>
      <p:pic>
        <p:nvPicPr>
          <p:cNvPr id="3" name="Рисунок 2" descr="оло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6267450"/>
            <a:ext cx="590550" cy="590550"/>
          </a:xfrm>
          <a:prstGeom prst="rect">
            <a:avLst/>
          </a:prstGeom>
        </p:spPr>
      </p:pic>
      <p:pic>
        <p:nvPicPr>
          <p:cNvPr id="4" name="Рисунок 3" descr="b030f073dd79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86578" y="1071546"/>
            <a:ext cx="2115893" cy="2088000"/>
          </a:xfrm>
          <a:prstGeom prst="rect">
            <a:avLst/>
          </a:prstGeom>
        </p:spPr>
      </p:pic>
      <p:sp>
        <p:nvSpPr>
          <p:cNvPr id="5" name="Овал 4"/>
          <p:cNvSpPr>
            <a:spLocks noChangeAspect="1"/>
          </p:cNvSpPr>
          <p:nvPr/>
        </p:nvSpPr>
        <p:spPr>
          <a:xfrm>
            <a:off x="571472" y="142852"/>
            <a:ext cx="5832000" cy="5832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7" name="Прямая соединительная линия 6"/>
          <p:cNvCxnSpPr>
            <a:stCxn id="5" idx="0"/>
            <a:endCxn id="5" idx="4"/>
          </p:cNvCxnSpPr>
          <p:nvPr/>
        </p:nvCxnSpPr>
        <p:spPr>
          <a:xfrm rot="16200000" flipH="1">
            <a:off x="571472" y="3058852"/>
            <a:ext cx="5832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5" idx="2"/>
            <a:endCxn id="5" idx="6"/>
          </p:cNvCxnSpPr>
          <p:nvPr/>
        </p:nvCxnSpPr>
        <p:spPr>
          <a:xfrm rot="10800000" flipH="1">
            <a:off x="571472" y="3058852"/>
            <a:ext cx="58320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05cc871d6e43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1285852" y="642918"/>
            <a:ext cx="2475923" cy="1813745"/>
          </a:xfrm>
          <a:prstGeom prst="rect">
            <a:avLst/>
          </a:prstGeom>
        </p:spPr>
      </p:pic>
      <p:pic>
        <p:nvPicPr>
          <p:cNvPr id="11" name="Рисунок 10" descr="05cc871d6e43.pn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3357554" y="428604"/>
            <a:ext cx="2052000" cy="2052000"/>
          </a:xfrm>
          <a:prstGeom prst="rect">
            <a:avLst/>
          </a:prstGeom>
        </p:spPr>
      </p:pic>
      <p:pic>
        <p:nvPicPr>
          <p:cNvPr id="12" name="Рисунок 11" descr="babies11.pn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3571868" y="3571876"/>
            <a:ext cx="1775677" cy="1728000"/>
          </a:xfrm>
          <a:prstGeom prst="rect">
            <a:avLst/>
          </a:prstGeom>
        </p:spPr>
      </p:pic>
      <p:pic>
        <p:nvPicPr>
          <p:cNvPr id="13" name="Рисунок 12" descr="a392977b80f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357290" y="3857628"/>
            <a:ext cx="2089484" cy="1404000"/>
          </a:xfrm>
          <a:prstGeom prst="rect">
            <a:avLst/>
          </a:prstGeom>
        </p:spPr>
      </p:pic>
      <p:sp>
        <p:nvSpPr>
          <p:cNvPr id="14" name="Овал 13"/>
          <p:cNvSpPr>
            <a:spLocks noChangeAspect="1"/>
          </p:cNvSpPr>
          <p:nvPr/>
        </p:nvSpPr>
        <p:spPr>
          <a:xfrm>
            <a:off x="5357818" y="1928802"/>
            <a:ext cx="612000" cy="612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" action="ppaction://noaction">
              <a:snd r:embed="rId11" name="camera.wav"/>
            </a:hlinkClick>
          </p:cNvPr>
          <p:cNvSpPr>
            <a:spLocks noChangeAspect="1"/>
          </p:cNvSpPr>
          <p:nvPr/>
        </p:nvSpPr>
        <p:spPr>
          <a:xfrm>
            <a:off x="1000100" y="1928802"/>
            <a:ext cx="612000" cy="61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" action="ppaction://noaction">
              <a:snd r:embed="rId11" name="camera.wav"/>
            </a:hlinkClick>
          </p:cNvPr>
          <p:cNvSpPr>
            <a:spLocks noChangeAspect="1"/>
          </p:cNvSpPr>
          <p:nvPr/>
        </p:nvSpPr>
        <p:spPr>
          <a:xfrm>
            <a:off x="1071538" y="3643314"/>
            <a:ext cx="612000" cy="612000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" action="ppaction://noaction">
              <a:snd r:embed="rId11" name="camera.wav"/>
            </a:hlinkClick>
          </p:cNvPr>
          <p:cNvSpPr>
            <a:spLocks noChangeAspect="1"/>
          </p:cNvSpPr>
          <p:nvPr/>
        </p:nvSpPr>
        <p:spPr>
          <a:xfrm>
            <a:off x="5357818" y="3643314"/>
            <a:ext cx="612000" cy="6120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000628" y="242886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Утро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0628" y="3071810"/>
            <a:ext cx="1322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День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5786" y="3071810"/>
            <a:ext cx="3058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Вечер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5786" y="2500306"/>
            <a:ext cx="3288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Ночь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2198" y="4357694"/>
            <a:ext cx="3071802" cy="1569660"/>
          </a:xfrm>
          <a:prstGeom prst="rect">
            <a:avLst/>
          </a:prstGeom>
          <a:blipFill>
            <a:blip r:embed="rId12" cstate="email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Вот и солнышко встаёт,</a:t>
            </a:r>
          </a:p>
          <a:p>
            <a:r>
              <a:rPr lang="ru-RU" sz="1600" b="1" dirty="0" smtClean="0"/>
              <a:t>Спать ребятам не даёт!</a:t>
            </a:r>
          </a:p>
          <a:p>
            <a:pPr>
              <a:buFontTx/>
              <a:buChar char="-"/>
            </a:pPr>
            <a:r>
              <a:rPr lang="ru-RU" sz="1600" b="1" dirty="0" smtClean="0"/>
              <a:t>Ну-ка, детки, подымайтесь,</a:t>
            </a:r>
          </a:p>
          <a:p>
            <a:r>
              <a:rPr lang="ru-RU" sz="1600" b="1" dirty="0" smtClean="0"/>
              <a:t>  Заряжайтесь, умывайтесь,</a:t>
            </a:r>
          </a:p>
          <a:p>
            <a:r>
              <a:rPr lang="ru-RU" sz="1600" b="1" dirty="0" smtClean="0"/>
              <a:t>  Аккуратно одевайтесь</a:t>
            </a:r>
          </a:p>
          <a:p>
            <a:r>
              <a:rPr lang="ru-RU" sz="1600" b="1" dirty="0" smtClean="0"/>
              <a:t>  И за завтрак принимайтесь!</a:t>
            </a:r>
            <a:endParaRPr lang="ru-RU" sz="1600" b="1" dirty="0"/>
          </a:p>
        </p:txBody>
      </p:sp>
      <p:pic>
        <p:nvPicPr>
          <p:cNvPr id="23" name="Рисунок 22" descr="стрелки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 rot="-5400000">
            <a:off x="2448230" y="1837994"/>
            <a:ext cx="2072897" cy="540000"/>
          </a:xfrm>
          <a:prstGeom prst="rect">
            <a:avLst/>
          </a:prstGeom>
        </p:spPr>
      </p:pic>
      <p:pic>
        <p:nvPicPr>
          <p:cNvPr id="24" name="Рисунок 23" descr="стрелки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 rot="-3180000">
            <a:off x="3017611" y="2006094"/>
            <a:ext cx="2072897" cy="540000"/>
          </a:xfrm>
          <a:prstGeom prst="rect">
            <a:avLst/>
          </a:prstGeom>
        </p:spPr>
      </p:pic>
      <p:pic>
        <p:nvPicPr>
          <p:cNvPr id="25" name="Рисунок 24" descr="94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208000" y="5922000"/>
            <a:ext cx="936000" cy="936000"/>
          </a:xfrm>
          <a:prstGeom prst="rect">
            <a:avLst/>
          </a:prstGeom>
        </p:spPr>
      </p:pic>
      <p:pic>
        <p:nvPicPr>
          <p:cNvPr id="26" name="~PP2061.WAV">
            <a:hlinkClick r:id="" action="ppaction://media"/>
          </p:cNvPr>
          <p:cNvPicPr>
            <a:picLocks noRot="1" noChangeAspect="1"/>
          </p:cNvPicPr>
          <p:nvPr>
            <a:wavAudioFile r:embed="rId1" name="~PP2061.WAV"/>
          </p:nvPr>
        </p:nvPicPr>
        <p:blipFill>
          <a:blip r:embed="rId15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27" name="Нижний колонтитул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 isNarration="1"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2" grpId="0" animBg="1"/>
      <p:bldP spid="2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851920" y="2564904"/>
            <a:ext cx="50292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ru-RU" sz="2000" b="1" i="1" dirty="0"/>
              <a:t>Не касаются друг друга.   </a:t>
            </a:r>
          </a:p>
          <a:p>
            <a:r>
              <a:rPr kumimoji="1" lang="ru-RU" sz="2000" b="1" i="1" dirty="0"/>
              <a:t>(Вращение туловищем вправо.)</a:t>
            </a:r>
          </a:p>
          <a:p>
            <a:r>
              <a:rPr kumimoji="1" lang="ru-RU" sz="2000" b="1" i="1" dirty="0"/>
              <a:t>Повернёмся мы с тобой</a:t>
            </a:r>
          </a:p>
          <a:p>
            <a:r>
              <a:rPr kumimoji="1" lang="ru-RU" sz="2000" b="1" i="1" dirty="0"/>
              <a:t>Против стрелки часовой.  (Вращение туловищем влево.)</a:t>
            </a:r>
          </a:p>
          <a:p>
            <a:r>
              <a:rPr kumimoji="1" lang="ru-RU" sz="2000" b="1" i="1" dirty="0"/>
              <a:t>А часы идут, идут,   (Ходьба на месте.)</a:t>
            </a:r>
          </a:p>
          <a:p>
            <a:r>
              <a:rPr kumimoji="1" lang="ru-RU" sz="2000" b="1" i="1" dirty="0"/>
              <a:t>Иногда вдруг отстают.</a:t>
            </a:r>
          </a:p>
          <a:p>
            <a:r>
              <a:rPr kumimoji="1" lang="ru-RU" sz="2000" b="1" i="1" dirty="0"/>
              <a:t>(Замедление темпа ходьбы.)</a:t>
            </a:r>
          </a:p>
          <a:p>
            <a:r>
              <a:rPr kumimoji="1" lang="ru-RU" sz="2000" b="1" i="1" dirty="0"/>
              <a:t>А бывает, что спешат,</a:t>
            </a:r>
          </a:p>
          <a:p>
            <a:r>
              <a:rPr kumimoji="1" lang="ru-RU" sz="2000" b="1" i="1" dirty="0"/>
              <a:t>Словно убежать хотят!   (Бег на месте.)</a:t>
            </a:r>
          </a:p>
          <a:p>
            <a:r>
              <a:rPr kumimoji="1" lang="ru-RU" sz="2000" b="1" i="1" dirty="0"/>
              <a:t>Если их не заведут,</a:t>
            </a:r>
          </a:p>
          <a:p>
            <a:r>
              <a:rPr kumimoji="1" lang="ru-RU" sz="2000" b="1" i="1" dirty="0"/>
              <a:t>То они совсем встают.(Дети останавливаются.)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67544" y="0"/>
            <a:ext cx="66294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ru-RU" sz="2000" b="1" dirty="0"/>
              <a:t>А часы идут, идут Тик-так, тик-так,</a:t>
            </a:r>
          </a:p>
          <a:p>
            <a:r>
              <a:rPr kumimoji="1" lang="ru-RU" sz="2000" b="1" dirty="0"/>
              <a:t>В доме кто умеет так</a:t>
            </a:r>
            <a:r>
              <a:rPr kumimoji="1" lang="ru-RU" sz="2000" b="1" dirty="0" smtClean="0"/>
              <a:t>? Это </a:t>
            </a:r>
            <a:r>
              <a:rPr kumimoji="1" lang="ru-RU" sz="2000" b="1" dirty="0"/>
              <a:t>маятник в часах,</a:t>
            </a:r>
          </a:p>
          <a:p>
            <a:r>
              <a:rPr kumimoji="1" lang="ru-RU" sz="2000" b="1" dirty="0"/>
              <a:t>Отбивает каждый такт  (Наклоны </a:t>
            </a:r>
            <a:r>
              <a:rPr kumimoji="1" lang="ru-RU" sz="2000" b="1" dirty="0" err="1"/>
              <a:t>влево-вправо</a:t>
            </a:r>
            <a:r>
              <a:rPr kumimoji="1" lang="ru-RU" sz="2000" b="1" dirty="0"/>
              <a:t>.)</a:t>
            </a:r>
          </a:p>
          <a:p>
            <a:r>
              <a:rPr kumimoji="1" lang="ru-RU" sz="2000" b="1" dirty="0"/>
              <a:t>А в часах сидит кукушка,</a:t>
            </a:r>
          </a:p>
          <a:p>
            <a:r>
              <a:rPr kumimoji="1" lang="ru-RU" sz="2000" b="1" dirty="0"/>
              <a:t>У неё своя избушка. (Дети садятся в глубокий присед.)</a:t>
            </a:r>
          </a:p>
          <a:p>
            <a:r>
              <a:rPr kumimoji="1" lang="ru-RU" sz="2000" b="1" dirty="0"/>
              <a:t>Прокукует птичка время,</a:t>
            </a:r>
          </a:p>
          <a:p>
            <a:r>
              <a:rPr kumimoji="1" lang="ru-RU" sz="2000" b="1" dirty="0"/>
              <a:t>Снова спрячется за дверью,   (Приседания.)</a:t>
            </a:r>
          </a:p>
          <a:p>
            <a:r>
              <a:rPr kumimoji="1" lang="ru-RU" sz="2000" b="1" dirty="0"/>
              <a:t>Стрелки движутся по кругу.</a:t>
            </a:r>
            <a:endParaRPr lang="ru-RU" dirty="0"/>
          </a:p>
        </p:txBody>
      </p:sp>
      <p:pic>
        <p:nvPicPr>
          <p:cNvPr id="5" name="Рисунок 4" descr="b030f073dd7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44112" y="188640"/>
            <a:ext cx="2699888" cy="2664296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>
            <a:off x="0" y="5929330"/>
            <a:ext cx="9144000" cy="928670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Муравей от своего домика до старой ели бежал </a:t>
            </a:r>
            <a:r>
              <a:rPr lang="ru-RU" b="1" dirty="0" smtClean="0">
                <a:solidFill>
                  <a:srgbClr val="C00000"/>
                </a:solidFill>
              </a:rPr>
              <a:t>1 час и ещё половину часа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собирал хвоинки под елью. Сосчитайте, в какое время он отправился обратно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домой. Нарисуйте стрелки на еловых часах так, чтобы они показывали это время.</a:t>
            </a:r>
          </a:p>
        </p:txBody>
      </p:sp>
      <p:pic>
        <p:nvPicPr>
          <p:cNvPr id="4" name="Рисунок 3" descr="94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244000" y="5643578"/>
            <a:ext cx="900000" cy="900000"/>
          </a:xfrm>
          <a:prstGeom prst="rect">
            <a:avLst/>
          </a:prstGeom>
        </p:spPr>
      </p:pic>
      <p:pic>
        <p:nvPicPr>
          <p:cNvPr id="5" name="Рисунок 4" descr="b030f073dd79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648285" y="4429132"/>
            <a:ext cx="1422754" cy="1404000"/>
          </a:xfrm>
          <a:prstGeom prst="rect">
            <a:avLst/>
          </a:prstGeom>
        </p:spPr>
      </p:pic>
      <p:pic>
        <p:nvPicPr>
          <p:cNvPr id="6" name="Рисунок 5" descr="1194991112961241822simple_evergreen_with_highlights_01.svg.hi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47514" y="500042"/>
            <a:ext cx="3096486" cy="3456000"/>
          </a:xfrm>
          <a:prstGeom prst="rect">
            <a:avLst/>
          </a:prstGeom>
        </p:spPr>
      </p:pic>
      <p:sp>
        <p:nvSpPr>
          <p:cNvPr id="8" name="Хорда 7"/>
          <p:cNvSpPr>
            <a:spLocks noChangeAspect="1"/>
          </p:cNvSpPr>
          <p:nvPr/>
        </p:nvSpPr>
        <p:spPr>
          <a:xfrm rot="6660000">
            <a:off x="239009" y="3657764"/>
            <a:ext cx="2574607" cy="2587655"/>
          </a:xfrm>
          <a:prstGeom prst="chord">
            <a:avLst/>
          </a:prstGeom>
          <a:blipFill>
            <a:blip r:embed="rId7" cstate="email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>
            <a:spLocks noChangeAspect="1"/>
          </p:cNvSpPr>
          <p:nvPr/>
        </p:nvSpPr>
        <p:spPr>
          <a:xfrm>
            <a:off x="1142976" y="4429132"/>
            <a:ext cx="720000" cy="1000132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78b799d3c0ac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429256" y="2500306"/>
            <a:ext cx="2556645" cy="2520000"/>
          </a:xfrm>
          <a:prstGeom prst="rect">
            <a:avLst/>
          </a:prstGeom>
        </p:spPr>
      </p:pic>
      <p:pic>
        <p:nvPicPr>
          <p:cNvPr id="12" name="Рисунок 11" descr="9a88e446730b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57158" y="1214422"/>
            <a:ext cx="2154704" cy="2376000"/>
          </a:xfrm>
          <a:prstGeom prst="rect">
            <a:avLst/>
          </a:prstGeom>
        </p:spPr>
      </p:pic>
      <p:pic>
        <p:nvPicPr>
          <p:cNvPr id="13" name="Рисунок 12" descr="9a88e446730b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4643438" y="142852"/>
            <a:ext cx="2154704" cy="2376000"/>
          </a:xfrm>
          <a:prstGeom prst="rect">
            <a:avLst/>
          </a:prstGeom>
        </p:spPr>
      </p:pic>
      <p:pic>
        <p:nvPicPr>
          <p:cNvPr id="14" name="Рисунок 13" descr="26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929058" y="1000108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15" name="TextBox 14"/>
          <p:cNvSpPr txBox="1"/>
          <p:nvPr/>
        </p:nvSpPr>
        <p:spPr>
          <a:xfrm>
            <a:off x="1214414" y="1643050"/>
            <a:ext cx="65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12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85852" y="3143248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071670" y="235743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1472" y="2357430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43042" y="1714488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928794" y="1928802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928794" y="271462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643042" y="3000372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28662" y="3000372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42910" y="271462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71472" y="2000240"/>
            <a:ext cx="584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57224" y="1714488"/>
            <a:ext cx="498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</a:t>
            </a:r>
            <a:endParaRPr lang="ru-RU" sz="2000" b="1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5400000">
            <a:off x="1035819" y="2893215"/>
            <a:ext cx="785818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25" idx="2"/>
          </p:cNvCxnSpPr>
          <p:nvPr/>
        </p:nvCxnSpPr>
        <p:spPr>
          <a:xfrm rot="10800000">
            <a:off x="863484" y="2400350"/>
            <a:ext cx="565245" cy="9995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>
            <a:spLocks noChangeAspect="1"/>
          </p:cNvSpPr>
          <p:nvPr/>
        </p:nvSpPr>
        <p:spPr>
          <a:xfrm>
            <a:off x="1357290" y="2428868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500694" y="571480"/>
            <a:ext cx="655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12</a:t>
            </a:r>
            <a:endParaRPr lang="ru-RU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572132" y="200024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</a:t>
            </a:r>
            <a:endParaRPr lang="ru-RU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357950" y="128586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</a:t>
            </a:r>
            <a:endParaRPr lang="ru-RU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857752" y="1285860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9</a:t>
            </a:r>
            <a:endParaRPr lang="ru-RU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929322" y="642918"/>
            <a:ext cx="527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</a:t>
            </a:r>
            <a:endParaRPr lang="ru-RU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215074" y="92867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6215074" y="164305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</a:t>
            </a:r>
            <a:endParaRPr lang="ru-RU" sz="20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5929322" y="1928802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5</a:t>
            </a:r>
            <a:endParaRPr lang="ru-RU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214942" y="1928802"/>
            <a:ext cx="384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</a:t>
            </a:r>
            <a:endParaRPr lang="ru-RU" sz="20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929190" y="1643050"/>
            <a:ext cx="455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8</a:t>
            </a:r>
            <a:endParaRPr lang="ru-RU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857752" y="928670"/>
            <a:ext cx="584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3504" y="642918"/>
            <a:ext cx="498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11</a:t>
            </a:r>
            <a:endParaRPr lang="ru-RU" sz="2000" b="1" dirty="0"/>
          </a:p>
        </p:txBody>
      </p:sp>
      <p:cxnSp>
        <p:nvCxnSpPr>
          <p:cNvPr id="47" name="Прямая со стрелкой 46"/>
          <p:cNvCxnSpPr/>
          <p:nvPr/>
        </p:nvCxnSpPr>
        <p:spPr>
          <a:xfrm rot="5400000" flipH="1" flipV="1">
            <a:off x="5429256" y="1142984"/>
            <a:ext cx="71438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16200000" flipV="1">
            <a:off x="5429256" y="1142984"/>
            <a:ext cx="428628" cy="28575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Овал 53"/>
          <p:cNvSpPr>
            <a:spLocks noChangeAspect="1"/>
          </p:cNvSpPr>
          <p:nvPr/>
        </p:nvSpPr>
        <p:spPr>
          <a:xfrm>
            <a:off x="5715008" y="1428736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6" name="час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email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pic>
        <p:nvPicPr>
          <p:cNvPr id="46" name="~PP2753.WAV">
            <a:hlinkClick r:id="" action="ppaction://media"/>
          </p:cNvPr>
          <p:cNvPicPr>
            <a:picLocks noRot="1" noChangeAspect="1"/>
          </p:cNvPicPr>
          <p:nvPr>
            <a:wavAudioFile r:embed="rId2" name="~PP2753.WAV"/>
          </p:nvPr>
        </p:nvPicPr>
        <p:blipFill>
          <a:blip r:embed="rId12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48" name="Нижний колонтитул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5185E-6 L -0.33594 0.1724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" y="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2216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 isNarration="1"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6072206"/>
            <a:ext cx="9144000" cy="785794"/>
          </a:xfrm>
          <a:prstGeom prst="homePlat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Бабочка пригласила друзей на день рождения к </a:t>
            </a:r>
            <a:r>
              <a:rPr lang="ru-RU" b="1" dirty="0" smtClean="0">
                <a:solidFill>
                  <a:srgbClr val="C00000"/>
                </a:solidFill>
              </a:rPr>
              <a:t>11 часам.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Определите время, кто во сколько пришёл?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Кто из друзей опоздал?</a:t>
            </a:r>
          </a:p>
        </p:txBody>
      </p:sp>
      <p:pic>
        <p:nvPicPr>
          <p:cNvPr id="4" name="Рисунок 3" descr="94.pn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786710" y="5857892"/>
            <a:ext cx="1224000" cy="1224000"/>
          </a:xfrm>
          <a:prstGeom prst="rect">
            <a:avLst/>
          </a:prstGeom>
        </p:spPr>
      </p:pic>
      <p:pic>
        <p:nvPicPr>
          <p:cNvPr id="5" name="Рисунок 4" descr="babochka139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500430" y="0"/>
            <a:ext cx="2000250" cy="1619250"/>
          </a:xfrm>
          <a:prstGeom prst="rect">
            <a:avLst/>
          </a:prstGeom>
        </p:spPr>
      </p:pic>
      <p:pic>
        <p:nvPicPr>
          <p:cNvPr id="6" name="Рисунок 5" descr="78b799d3c0ac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000760" y="214290"/>
            <a:ext cx="2994927" cy="2952000"/>
          </a:xfrm>
          <a:prstGeom prst="rect">
            <a:avLst/>
          </a:prstGeom>
        </p:spPr>
      </p:pic>
      <p:pic>
        <p:nvPicPr>
          <p:cNvPr id="7" name="Рисунок 6" descr="058c9edf5321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 flipH="1">
            <a:off x="214282" y="0"/>
            <a:ext cx="2757707" cy="2232000"/>
          </a:xfrm>
          <a:prstGeom prst="rect">
            <a:avLst/>
          </a:prstGeom>
        </p:spPr>
      </p:pic>
      <p:pic>
        <p:nvPicPr>
          <p:cNvPr id="8" name="Рисунок 7" descr="6e54e9093c11.pn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 rot="1800000" flipH="1">
            <a:off x="412235" y="2575954"/>
            <a:ext cx="2341280" cy="2276285"/>
          </a:xfrm>
          <a:prstGeom prst="rect">
            <a:avLst/>
          </a:prstGeom>
        </p:spPr>
      </p:pic>
      <p:pic>
        <p:nvPicPr>
          <p:cNvPr id="9" name="Рисунок 8" descr="28bd7e7cdb1c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071934" y="3071810"/>
            <a:ext cx="4339266" cy="2808000"/>
          </a:xfrm>
          <a:prstGeom prst="rect">
            <a:avLst/>
          </a:prstGeom>
        </p:spPr>
      </p:pic>
      <p:pic>
        <p:nvPicPr>
          <p:cNvPr id="10" name="Рисунок 9" descr="9a88e446730b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1785918" y="1071546"/>
            <a:ext cx="1958822" cy="2160000"/>
          </a:xfrm>
          <a:prstGeom prst="rect">
            <a:avLst/>
          </a:prstGeom>
        </p:spPr>
      </p:pic>
      <p:pic>
        <p:nvPicPr>
          <p:cNvPr id="11" name="Рисунок 10" descr="9a88e446730b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1785918" y="3500438"/>
            <a:ext cx="2154704" cy="2376000"/>
          </a:xfrm>
          <a:prstGeom prst="rect">
            <a:avLst/>
          </a:prstGeom>
        </p:spPr>
      </p:pic>
      <p:pic>
        <p:nvPicPr>
          <p:cNvPr id="12" name="Рисунок 11" descr="9a88e446730b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6786578" y="3643314"/>
            <a:ext cx="2154704" cy="2376000"/>
          </a:xfrm>
          <a:prstGeom prst="rect">
            <a:avLst/>
          </a:prstGeom>
        </p:spPr>
      </p:pic>
      <p:pic>
        <p:nvPicPr>
          <p:cNvPr id="13" name="Рисунок 12" descr="9a88e446730b.pn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4500562" y="1000108"/>
            <a:ext cx="2154704" cy="2376000"/>
          </a:xfrm>
          <a:prstGeom prst="rect">
            <a:avLst/>
          </a:prstGeom>
        </p:spPr>
      </p:pic>
      <p:pic>
        <p:nvPicPr>
          <p:cNvPr id="14" name="Рисунок 13" descr="26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1071538" y="2000240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5" name="Рисунок 14" descr="26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500826" y="2285992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" name="Рисунок 15" descr="26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1000100" y="5000636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7" name="Рисунок 16" descr="26.png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6072198" y="5000636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18" name="TextBox 17"/>
          <p:cNvSpPr txBox="1"/>
          <p:nvPr/>
        </p:nvSpPr>
        <p:spPr>
          <a:xfrm>
            <a:off x="2571736" y="1428736"/>
            <a:ext cx="62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12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643174" y="2786058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357554" y="2071678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928794" y="2071678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000364" y="1500174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214678" y="1785926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214678" y="2357430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000364" y="2643182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285984" y="2643182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071670" y="2357430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000232" y="1785926"/>
            <a:ext cx="558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2214546" y="1500174"/>
            <a:ext cx="545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11</a:t>
            </a:r>
            <a:endParaRPr lang="ru-RU" b="1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2464579" y="1964521"/>
            <a:ext cx="642942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29" idx="2"/>
          </p:cNvCxnSpPr>
          <p:nvPr/>
        </p:nvCxnSpPr>
        <p:spPr>
          <a:xfrm rot="16200000" flipV="1">
            <a:off x="2428459" y="1928401"/>
            <a:ext cx="416486" cy="29869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>
            <a:spLocks noChangeAspect="1"/>
          </p:cNvSpPr>
          <p:nvPr/>
        </p:nvSpPr>
        <p:spPr>
          <a:xfrm>
            <a:off x="2714612" y="2214554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5429256" y="1428736"/>
            <a:ext cx="48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12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500694" y="2857496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6215074" y="2143116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714876" y="2143116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5857884" y="1500174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6072198" y="1785926"/>
            <a:ext cx="514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6143636" y="2500306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857884" y="2786058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072066" y="2786058"/>
            <a:ext cx="514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4786314" y="2500306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4786314" y="1785926"/>
            <a:ext cx="48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5072066" y="1500174"/>
            <a:ext cx="545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11</a:t>
            </a:r>
            <a:endParaRPr lang="ru-RU" b="1" dirty="0"/>
          </a:p>
        </p:txBody>
      </p:sp>
      <p:cxnSp>
        <p:nvCxnSpPr>
          <p:cNvPr id="48" name="Прямая со стрелкой 47"/>
          <p:cNvCxnSpPr/>
          <p:nvPr/>
        </p:nvCxnSpPr>
        <p:spPr>
          <a:xfrm rot="10800000">
            <a:off x="4929190" y="2357430"/>
            <a:ext cx="71438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16200000" flipV="1">
            <a:off x="5250661" y="1964521"/>
            <a:ext cx="428628" cy="35719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>
            <a:spLocks noChangeAspect="1"/>
          </p:cNvSpPr>
          <p:nvPr/>
        </p:nvSpPr>
        <p:spPr>
          <a:xfrm>
            <a:off x="5572132" y="228599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2714612" y="3929066"/>
            <a:ext cx="558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12</a:t>
            </a:r>
            <a:endParaRPr lang="ru-RU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2786050" y="5429264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500430" y="4643446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2000232" y="4643446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3143240" y="4000504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3428992" y="4286256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63" name="TextBox 62"/>
          <p:cNvSpPr txBox="1"/>
          <p:nvPr/>
        </p:nvSpPr>
        <p:spPr>
          <a:xfrm>
            <a:off x="3428992" y="5000636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143240" y="5286388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2357422" y="5286388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2071670" y="5000636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2071670" y="4286256"/>
            <a:ext cx="558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2285984" y="4000504"/>
            <a:ext cx="545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11</a:t>
            </a:r>
            <a:endParaRPr lang="ru-RU" b="1" dirty="0"/>
          </a:p>
        </p:txBody>
      </p:sp>
      <p:cxnSp>
        <p:nvCxnSpPr>
          <p:cNvPr id="71" name="Прямая со стрелкой 70"/>
          <p:cNvCxnSpPr/>
          <p:nvPr/>
        </p:nvCxnSpPr>
        <p:spPr>
          <a:xfrm rot="5400000">
            <a:off x="2571736" y="5214950"/>
            <a:ext cx="71438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16200000" flipV="1">
            <a:off x="2571736" y="4500570"/>
            <a:ext cx="571504" cy="14287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Овал 76"/>
          <p:cNvSpPr>
            <a:spLocks noChangeAspect="1"/>
          </p:cNvSpPr>
          <p:nvPr/>
        </p:nvSpPr>
        <p:spPr>
          <a:xfrm>
            <a:off x="2857488" y="4786322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7715272" y="4071942"/>
            <a:ext cx="558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12</a:t>
            </a:r>
            <a:endParaRPr lang="ru-RU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7786710" y="5500702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8501090" y="4786322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7000892" y="4786322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9</a:t>
            </a:r>
            <a:endParaRPr lang="ru-RU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8143900" y="4143380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8429652" y="4429132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8429652" y="5143512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8143900" y="5429264"/>
            <a:ext cx="3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7358082" y="5429264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88" name="TextBox 87"/>
          <p:cNvSpPr txBox="1"/>
          <p:nvPr/>
        </p:nvSpPr>
        <p:spPr>
          <a:xfrm>
            <a:off x="7072330" y="5143512"/>
            <a:ext cx="44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8</a:t>
            </a:r>
            <a:endParaRPr lang="ru-RU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7000892" y="4429132"/>
            <a:ext cx="62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7286644" y="4143380"/>
            <a:ext cx="474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11</a:t>
            </a:r>
            <a:endParaRPr lang="ru-RU" b="1" dirty="0"/>
          </a:p>
        </p:txBody>
      </p:sp>
      <p:cxnSp>
        <p:nvCxnSpPr>
          <p:cNvPr id="92" name="Прямая со стрелкой 91"/>
          <p:cNvCxnSpPr>
            <a:stCxn id="100" idx="7"/>
          </p:cNvCxnSpPr>
          <p:nvPr/>
        </p:nvCxnSpPr>
        <p:spPr>
          <a:xfrm rot="5400000" flipH="1" flipV="1">
            <a:off x="8123374" y="4501132"/>
            <a:ext cx="306840" cy="59146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>
            <a:stCxn id="100" idx="1"/>
          </p:cNvCxnSpPr>
          <p:nvPr/>
        </p:nvCxnSpPr>
        <p:spPr>
          <a:xfrm rot="16200000" flipV="1">
            <a:off x="7536677" y="4607727"/>
            <a:ext cx="449716" cy="23540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Овал 99"/>
          <p:cNvSpPr>
            <a:spLocks noChangeAspect="1"/>
          </p:cNvSpPr>
          <p:nvPr/>
        </p:nvSpPr>
        <p:spPr>
          <a:xfrm>
            <a:off x="7858148" y="4929198"/>
            <a:ext cx="144000" cy="14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8" name="~PP3101.WAV">
            <a:hlinkClick r:id="" action="ppaction://media"/>
          </p:cNvPr>
          <p:cNvPicPr>
            <a:picLocks noRot="1" noChangeAspect="1"/>
          </p:cNvPicPr>
          <p:nvPr>
            <a:wavAudioFile r:embed="rId1" name="~PP3101.WAV"/>
          </p:nvPr>
        </p:nvPicPr>
        <p:blipFill>
          <a:blip r:embed="rId16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9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17" cstate="print"/>
          <a:stretch>
            <a:fillRect/>
          </a:stretch>
        </p:blipFill>
        <p:spPr>
          <a:xfrm>
            <a:off x="142844" y="0"/>
            <a:ext cx="304800" cy="304800"/>
          </a:xfrm>
          <a:prstGeom prst="rect">
            <a:avLst/>
          </a:prstGeom>
        </p:spPr>
      </p:pic>
      <p:pic>
        <p:nvPicPr>
          <p:cNvPr id="9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3" name="Записанный звук"/>
          </p:nvPr>
        </p:nvPicPr>
        <p:blipFill>
          <a:blip r:embed="rId18" cstate="print"/>
          <a:stretch>
            <a:fillRect/>
          </a:stretch>
        </p:blipFill>
        <p:spPr>
          <a:xfrm>
            <a:off x="0" y="285728"/>
            <a:ext cx="304800" cy="304800"/>
          </a:xfrm>
          <a:prstGeom prst="rect">
            <a:avLst/>
          </a:prstGeom>
        </p:spPr>
      </p:pic>
      <p:pic>
        <p:nvPicPr>
          <p:cNvPr id="9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4" name="Записанный звук"/>
          </p:nvPr>
        </p:nvPicPr>
        <p:blipFill>
          <a:blip r:embed="rId19" cstate="print"/>
          <a:stretch>
            <a:fillRect/>
          </a:stretch>
        </p:blipFill>
        <p:spPr>
          <a:xfrm>
            <a:off x="285720" y="214290"/>
            <a:ext cx="304800" cy="304800"/>
          </a:xfrm>
          <a:prstGeom prst="rect">
            <a:avLst/>
          </a:prstGeom>
        </p:spPr>
      </p:pic>
      <p:pic>
        <p:nvPicPr>
          <p:cNvPr id="9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5" name="Записанный звук"/>
          </p:nvPr>
        </p:nvPicPr>
        <p:blipFill>
          <a:blip r:embed="rId20" cstate="print"/>
          <a:stretch>
            <a:fillRect/>
          </a:stretch>
        </p:blipFill>
        <p:spPr>
          <a:xfrm>
            <a:off x="214282" y="428604"/>
            <a:ext cx="304800" cy="304800"/>
          </a:xfrm>
          <a:prstGeom prst="rect">
            <a:avLst/>
          </a:prstGeom>
        </p:spPr>
      </p:pic>
      <p:sp>
        <p:nvSpPr>
          <p:cNvPr id="97" name="Нижний колонтитул 9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audio>
              <p:cMediaNode showWhenStopped="0"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000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000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000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000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img1.1tv.ru/imgsize480x360/PR20120116155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6120680" cy="4590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48735" y="5805264"/>
            <a:ext cx="8695265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4000" b="1" dirty="0" smtClean="0"/>
              <a:t>Развивая пальцы, вы развиваете мозг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88640"/>
            <a:ext cx="5118581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Как вырастить гения ?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5062" name="Picture 6" descr="http://azbuka-diet-online.ru/wp-content/uploads/2010/05/dieta-malishev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412776"/>
            <a:ext cx="2057400" cy="2857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620688"/>
            <a:ext cx="6588224" cy="569386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Часики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Движения зрачками глаз направо, налево. Повторить несколько раз.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День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ночь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Крепко зажмурить глаза на 5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6 секунд, затем широко открыть. Повторить несколько раз.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Крылья бабочки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Частое моргание.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Рисование цифры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“ восемь”.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030f073dd79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6116" y="4143380"/>
            <a:ext cx="2590146" cy="2556000"/>
          </a:xfrm>
          <a:prstGeom prst="rect">
            <a:avLst/>
          </a:prstGeom>
        </p:spPr>
      </p:pic>
      <p:sp>
        <p:nvSpPr>
          <p:cNvPr id="3" name="Выноска-облако 2"/>
          <p:cNvSpPr>
            <a:spLocks noChangeAspect="1"/>
          </p:cNvSpPr>
          <p:nvPr/>
        </p:nvSpPr>
        <p:spPr>
          <a:xfrm flipH="1">
            <a:off x="142844" y="3429000"/>
            <a:ext cx="3391722" cy="2143140"/>
          </a:xfrm>
          <a:prstGeom prst="cloudCallout">
            <a:avLst>
              <a:gd name="adj1" fmla="val -59625"/>
              <a:gd name="adj2" fmla="val 45985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Для учёта больших промежутков времени, таких как дни, месяцы и годы, люди используют календари. </a:t>
            </a:r>
          </a:p>
        </p:txBody>
      </p:sp>
      <p:pic>
        <p:nvPicPr>
          <p:cNvPr id="4" name="Рисунок 3" descr="kalendari_kvartalny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00760" y="500042"/>
            <a:ext cx="2857649" cy="33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kalendars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357166"/>
            <a:ext cx="3170524" cy="248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b363e4cf4a7f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929058" y="857232"/>
            <a:ext cx="1706400" cy="2844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Рисунок 6" descr="corian-2-calender-rainbow-niels-kjeldsen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786446" y="4286256"/>
            <a:ext cx="3184991" cy="216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~PP627.WAV">
            <a:hlinkClick r:id="" action="ppaction://media"/>
          </p:cNvPr>
          <p:cNvPicPr>
            <a:picLocks noRot="1" noChangeAspect="1"/>
          </p:cNvPicPr>
          <p:nvPr>
            <a:wavAudioFile r:embed="rId1" name="~PP627.WAV"/>
          </p:nvPr>
        </p:nvPicPr>
        <p:blipFill>
          <a:blip r:embed="rId8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2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россвор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33464"/>
            <a:ext cx="6336704" cy="4824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404664"/>
            <a:ext cx="7776864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haroni" pitchFamily="2" charset="-79"/>
              </a:rPr>
              <a:t>Расставь названия отрезков времени так, чтобы по вертикали</a:t>
            </a:r>
            <a:br>
              <a:rPr lang="ru-RU" sz="28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haroni" pitchFamily="2" charset="-79"/>
              </a:rPr>
            </a:br>
            <a:r>
              <a:rPr lang="ru-RU" sz="28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haroni" pitchFamily="2" charset="-79"/>
              </a:rPr>
              <a:t>в выделенных клетках прочитать слово.</a:t>
            </a:r>
            <a:endParaRPr lang="ru-RU" sz="2800" b="1" cap="all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Aharoni" pitchFamily="2" charset="-79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1988840"/>
            <a:ext cx="9144000" cy="4247317"/>
          </a:xfrm>
          <a:prstGeom prst="rect">
            <a:avLst/>
          </a:prstGeom>
          <a:solidFill>
            <a:srgbClr val="FFFFF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990099"/>
                </a:solidFill>
                <a:effectLst/>
                <a:latin typeface="Times New Roman" pitchFamily="18" charset="0"/>
                <a:cs typeface="Times New Roman" pitchFamily="18" charset="0"/>
              </a:rPr>
              <a:t>"Что такое ЦВЕТОЧНЫЕ ЧАСЫ?"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5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открывается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шиповник и мак.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6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расцветает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одуванчик.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8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раскрывает свой венчик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вьюнок.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9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просыпается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полевая гвоздика.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10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закрывается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цикорий.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В13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засыпают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полевая гвоздика и одуванчик.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14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закрываются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маки.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17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закрываются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незабудки.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17-18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вновь раскрывается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цикорий.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18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опускаются под воду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кувшинки.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19-20 часов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 закрывается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шиповник.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cs typeface="Times New Roman" pitchFamily="18" charset="0"/>
              </a:rPr>
              <a:t>В 21 час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Times New Roman" pitchFamily="18" charset="0"/>
                <a:cs typeface="Times New Roman" pitchFamily="18" charset="0"/>
              </a:rPr>
              <a:t>засыпает 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800080"/>
                </a:solidFill>
                <a:effectLst/>
                <a:latin typeface="Times New Roman" pitchFamily="18" charset="0"/>
                <a:cs typeface="Times New Roman" pitchFamily="18" charset="0"/>
              </a:rPr>
              <a:t>кислица.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008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solnet.ee/sol/pic/v_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8640"/>
            <a:ext cx="2762250" cy="1704975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179512" y="188640"/>
            <a:ext cx="8640960" cy="532453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	Эму – необычная птица. Внешне Эму похож на страуса, но вместо перьев у него шерсть. А ещё Эму – это символ конкурса «Эрудит-марафон учащихся».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	Наш Эму живёт в волшебной стране – Сказочной Австралии. В этой стране обитают удивительные звери и птицы. У Эму очень важная задача.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	Он помогает жителям Сказочной Австралии в их бедах. Но </a:t>
            </a:r>
            <a:r>
              <a:rPr lang="ru-RU" sz="2000" dirty="0" smtClean="0">
                <a:solidFill>
                  <a:srgbClr val="7030A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вчера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Эму сам попал в беду. Эму угодил в лапы к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Тасманскому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Дьяволу.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Тасманский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Дьявол – сумчатый хищник.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Он король преступного мира Сказочной Австралии.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Оказывается, занять высокое положение среди других преступников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Тасманскому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Дьяволу помогло знание математики.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Он обещает отпустить Эму, если Эму поможет ему разобраться с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каждодневными делами.</a:t>
            </a: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Эму должен освободиться как можно скорее,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ведь без него некому будет выручать из неприятностей жителей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Сказочной Австралии.</a:t>
            </a:r>
            <a:r>
              <a:rPr lang="ru-RU" sz="20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Помогите Эму выполнить все поручения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Тасманского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Дьявола и освободиться из плена.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emu_medal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2480" y="5157192"/>
            <a:ext cx="158152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5733256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Входящие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03" name="Picture 3" descr="http://shoez.kloop.kg/files/2010/07/gmail-logo.jpg"/>
          <p:cNvPicPr>
            <a:picLocks noChangeAspect="1" noChangeArrowheads="1"/>
          </p:cNvPicPr>
          <p:nvPr/>
        </p:nvPicPr>
        <p:blipFill>
          <a:blip r:embed="rId4" cstate="print"/>
          <a:srcRect t="22433" b="30458"/>
          <a:stretch>
            <a:fillRect/>
          </a:stretch>
        </p:blipFill>
        <p:spPr bwMode="auto">
          <a:xfrm>
            <a:off x="323528" y="5524465"/>
            <a:ext cx="3779912" cy="1333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5" name="Picture 5" descr="http://googlephones.ru/wp-content/uploads/2011/02/2_0_gmail-logo-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-1099394"/>
            <a:ext cx="7957392" cy="7957394"/>
          </a:xfrm>
          <a:prstGeom prst="rect">
            <a:avLst/>
          </a:prstGeom>
          <a:noFill/>
        </p:spPr>
      </p:pic>
      <p:pic>
        <p:nvPicPr>
          <p:cNvPr id="7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200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000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992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120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65px-Emo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564904"/>
            <a:ext cx="3744416" cy="38715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712039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636912"/>
            <a:ext cx="4590510" cy="38884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emu_medal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0"/>
            <a:ext cx="2251097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980728"/>
            <a:ext cx="7772400" cy="4694932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Тасманский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Дьявол поручил трём акулам собирать рыбу из рыбацких сетей. Одна из акул не смогла сосчитать свой улов. Эму должен ей помочь. Все три акулы вместе собрали 50 рыбёшек: 13 рыбёшек собрала первая акула, 17 рыбёшек собрала вторая акула, остальные – третья акула. Какие из выражений помогут правильно определить улов третьей акулы?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Выбери буквы правильных вариантов ответа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		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А.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50 – (17 – 13)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Б.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50 – 17 – 13 	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В.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50 – 17 + 13 	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Г.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50 – (17 + 13)	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Д.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17 + 13 – 50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548680"/>
            <a:ext cx="7772400" cy="577505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Тасманский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Дьявол поручил трём акулам собирать рыбу из рыбацких сетей. Одна из акул не смогла сосчитать свой улов. Эму должен ей помочь. Все три акулы вместе собрали 50 рыбёшек: 13 рыбёшек собрала первая акула, 17 рыбёшек собрала вторая акула, остальные – третья акула. Какие из выражений помогут правильно определить улов третьей акулы?</a:t>
            </a:r>
          </a:p>
          <a:p>
            <a:pPr algn="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Выбери буквы правильных вариантов ответа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		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Б.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50 – 17 – 13 		</a:t>
            </a:r>
          </a:p>
          <a:p>
            <a:pPr algn="ctr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	</a:t>
            </a:r>
          </a:p>
          <a:p>
            <a:pPr algn="ctr"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Г.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50 – (17 + 13)		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</a:p>
          <a:p>
            <a:pPr algn="ctr"/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3789040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005064"/>
          <a:ext cx="8208912" cy="2194560"/>
        </p:xfrm>
        <a:graphic>
          <a:graphicData uri="http://schemas.openxmlformats.org/drawingml/2006/table">
            <a:tbl>
              <a:tblPr/>
              <a:tblGrid>
                <a:gridCol w="1819336"/>
                <a:gridCol w="6389576"/>
              </a:tblGrid>
              <a:tr h="18288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Акулы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Время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№ 1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8.15    8.35     9.00    11.30     12.40    13.00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№ 2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7.00   7.45    8.05     8.25      11.15    12.30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№ 3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8.40   9.40    10.40   11.40    12.40    13.40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№ 4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8.10   8.20    8.50     9.10       9.30     9.40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№ 5</a:t>
                      </a:r>
                      <a:endParaRPr lang="ru-RU" sz="240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Georgia"/>
                          <a:ea typeface="Times New Roman"/>
                          <a:cs typeface="Arial"/>
                        </a:rPr>
                        <a:t>7.50    8.25    9.00      9.30       9.50    10.20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451329" y="549842"/>
            <a:ext cx="681468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Акулы достают рыбу точно по графику.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Рассмотри график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появления акул у сетей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определи, сколько раз акулы достали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рыбу из сети между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8.00 и 8.30 часами.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Запиши число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005064"/>
          <a:ext cx="8208912" cy="2194560"/>
        </p:xfrm>
        <a:graphic>
          <a:graphicData uri="http://schemas.openxmlformats.org/drawingml/2006/table">
            <a:tbl>
              <a:tblPr/>
              <a:tblGrid>
                <a:gridCol w="1819336"/>
                <a:gridCol w="6389576"/>
              </a:tblGrid>
              <a:tr h="18288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Акулы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Время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№ 1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Georgia"/>
                          <a:ea typeface="Times New Roman"/>
                          <a:cs typeface="Arial"/>
                        </a:rPr>
                        <a:t>8.15</a:t>
                      </a: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    8.35     9.00    11.30     12.40    13.00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Georgia"/>
                          <a:ea typeface="Times New Roman"/>
                          <a:cs typeface="Arial"/>
                        </a:rPr>
                        <a:t>№ 2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7.00   7.45    </a:t>
                      </a:r>
                      <a:r>
                        <a:rPr lang="ru-RU" sz="2400">
                          <a:solidFill>
                            <a:srgbClr val="FF0000"/>
                          </a:solidFill>
                          <a:latin typeface="Georgia"/>
                          <a:ea typeface="Times New Roman"/>
                          <a:cs typeface="Arial"/>
                        </a:rPr>
                        <a:t>8.05     8.25      </a:t>
                      </a: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11.15    12.30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№ 3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8.40   9.40    10.40   11.40    12.40    13.40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№ 4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Georgia"/>
                          <a:ea typeface="Times New Roman"/>
                          <a:cs typeface="Arial"/>
                        </a:rPr>
                        <a:t>8.10   8.20</a:t>
                      </a: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    8.50     9.10       9.30     9.40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Georgia"/>
                          <a:ea typeface="Times New Roman"/>
                          <a:cs typeface="Arial"/>
                        </a:rPr>
                        <a:t>№ 5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Georgia"/>
                          <a:ea typeface="Times New Roman"/>
                          <a:cs typeface="Arial"/>
                        </a:rPr>
                        <a:t>7.50    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latin typeface="Georgia"/>
                          <a:ea typeface="Times New Roman"/>
                          <a:cs typeface="Arial"/>
                        </a:rPr>
                        <a:t>8.25</a:t>
                      </a:r>
                      <a:r>
                        <a:rPr lang="ru-RU" sz="2400" dirty="0">
                          <a:latin typeface="Georgia"/>
                          <a:ea typeface="Times New Roman"/>
                          <a:cs typeface="Arial"/>
                        </a:rPr>
                        <a:t>    9.00      9.30       9.50    10.20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451329" y="549842"/>
            <a:ext cx="681468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Акулы достают рыбу точно по графику.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Рассмотри график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появления акул у сетей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определи, сколько раз акулы достали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рыбу из сети между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8.00 и 8.30 часами.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Запиши число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32240" y="2996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649" b="55200"/>
          <a:stretch>
            <a:fillRect/>
          </a:stretch>
        </p:blipFill>
        <p:spPr bwMode="auto">
          <a:xfrm>
            <a:off x="5868144" y="4293096"/>
            <a:ext cx="1656184" cy="2267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476672"/>
            <a:ext cx="3275856" cy="167608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352" t="10667" r="1527" b="41333"/>
          <a:stretch>
            <a:fillRect/>
          </a:stretch>
        </p:blipFill>
        <p:spPr bwMode="auto">
          <a:xfrm>
            <a:off x="5436096" y="2348880"/>
            <a:ext cx="3312368" cy="15841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179512" y="404664"/>
            <a:ext cx="5112568" cy="61247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Тики-тики-тики-тики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так-так-так,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Тики-тики-тики-тики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так-так-так –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Часики идут, часики идут,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Часики минуты берегут.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Тики-тики-тики-тики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так-так-так,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Тики-тики-тики-тики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так-так-так –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Часики идут, часики идут,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Часики лениться не дадут.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Тики-так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тики-так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– 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Нам без часиков никак.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6562" name="Picture 2" descr="http://logoped18.ru/images/trafaret-10-2.gif"/>
          <p:cNvPicPr>
            <a:picLocks noChangeAspect="1" noChangeArrowheads="1"/>
          </p:cNvPicPr>
          <p:nvPr/>
        </p:nvPicPr>
        <p:blipFill>
          <a:blip r:embed="rId4" cstate="print"/>
          <a:srcRect l="2002" t="4654" r="4820" b="4056"/>
          <a:stretch>
            <a:fillRect/>
          </a:stretch>
        </p:blipFill>
        <p:spPr bwMode="auto">
          <a:xfrm>
            <a:off x="467544" y="0"/>
            <a:ext cx="8352928" cy="6525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6564" name="Picture 4" descr="http://logoped18.ru/images/trafaret-10-3.gif"/>
          <p:cNvPicPr>
            <a:picLocks noChangeAspect="1" noChangeArrowheads="1"/>
          </p:cNvPicPr>
          <p:nvPr/>
        </p:nvPicPr>
        <p:blipFill>
          <a:blip r:embed="rId5" cstate="print"/>
          <a:srcRect l="11164" t="44329" b="4153"/>
          <a:stretch>
            <a:fillRect/>
          </a:stretch>
        </p:blipFill>
        <p:spPr bwMode="auto">
          <a:xfrm>
            <a:off x="323528" y="0"/>
            <a:ext cx="8359213" cy="64533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4797152"/>
          <a:ext cx="4608512" cy="182880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11639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мама – 21 марта 1974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папа – 25 июня 1970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тётя – 4 января 1980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дядя – 20 августа 1979 года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сын – 18 декабря 2001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бабушка – 8 августа 1954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24128" y="4581128"/>
          <a:ext cx="3039100" cy="1944216"/>
        </p:xfrm>
        <a:graphic>
          <a:graphicData uri="http://schemas.openxmlformats.org/drawingml/2006/table">
            <a:tbl>
              <a:tblPr/>
              <a:tblGrid>
                <a:gridCol w="3039100"/>
              </a:tblGrid>
              <a:tr h="19442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СПРАВКА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В марте 31 день, в июне 30 дней, в январе – 31 день, в декабре – 31 день, в августе 31 день.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-149333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Рыбак решил отомстить за украденную рыбу и поймал в клетку самого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Клетку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Дьяволом он подарил на день рождения своему сыну. Помощники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умоляют Эму помочь им освободить их босса.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3. Эму узнал, что сын рыбака планирует передать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в зоопарк в день рожденья своей тёти.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Эму выяснил даты рождения всех членов семьи рыбака. Вот что получилось: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Сколько дней пройдёт со дня рождения сына до дня рождения тёти?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Запиши в ответе число.		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Ответ: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________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4797152"/>
          <a:ext cx="4608512" cy="1828800"/>
        </p:xfrm>
        <a:graphic>
          <a:graphicData uri="http://schemas.openxmlformats.org/drawingml/2006/table">
            <a:tbl>
              <a:tblPr/>
              <a:tblGrid>
                <a:gridCol w="4608512"/>
              </a:tblGrid>
              <a:tr h="11639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мама – 21 марта 1974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папа – 25 июня 1970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тётя – 4 января 1980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дядя – 20 августа 1979 года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сын – 18 декабря 2001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бабушка – 8 августа 1954 года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24128" y="4581128"/>
          <a:ext cx="3039100" cy="1944216"/>
        </p:xfrm>
        <a:graphic>
          <a:graphicData uri="http://schemas.openxmlformats.org/drawingml/2006/table">
            <a:tbl>
              <a:tblPr/>
              <a:tblGrid>
                <a:gridCol w="3039100"/>
              </a:tblGrid>
              <a:tr h="19442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СПРАВКА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Georgia"/>
                          <a:ea typeface="Times New Roman"/>
                          <a:cs typeface="Times New Roman"/>
                        </a:rPr>
                        <a:t>В марте 31 день, в июне 30 дней, в январе – 31 день, в декабре – 31 день, в августе 31 день.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0"/>
            <a:ext cx="91440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Рыбак решил отомстить за украденную рыбу и поймал в клетку самого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Клетку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Тасманским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Дьяволом он подарил на день рождения своему сыну. Помощники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умоляют Эму помочь им освободить их босса.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3. Эму узнал, что сын рыбака планирует передать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в зоопарк в день рожденья своей тёти.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Эму выяснил даты рождения всех членов семьи рыбака. Вот что получилось: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5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Сколько дней пройдёт со дня рождения сына до дня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рождения тёти?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Ответ: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_____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17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____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4941168"/>
          <a:ext cx="8136904" cy="1371600"/>
        </p:xfrm>
        <a:graphic>
          <a:graphicData uri="http://schemas.openxmlformats.org/drawingml/2006/table">
            <a:tbl>
              <a:tblPr/>
              <a:tblGrid>
                <a:gridCol w="1759491"/>
                <a:gridCol w="1889824"/>
                <a:gridCol w="1469204"/>
                <a:gridCol w="1469944"/>
                <a:gridCol w="1548441"/>
              </a:tblGrid>
              <a:tr h="186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Georgia"/>
                          <a:ea typeface="Times New Roman"/>
                          <a:cs typeface="Arial"/>
                        </a:rPr>
                        <a:t>А</a:t>
                      </a:r>
                      <a:r>
                        <a:rPr lang="ru-RU" sz="1800" dirty="0">
                          <a:latin typeface="Georgia"/>
                          <a:ea typeface="Times New Roman"/>
                          <a:cs typeface="Arial"/>
                        </a:rPr>
                        <a:t> – Электронные часы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Georgia"/>
                          <a:ea typeface="Times New Roman"/>
                          <a:cs typeface="Arial"/>
                        </a:rPr>
                        <a:t>Б</a:t>
                      </a: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 – будильник без секундной стрелки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Georgia"/>
                          <a:ea typeface="Times New Roman"/>
                          <a:cs typeface="Arial"/>
                        </a:rPr>
                        <a:t>В</a:t>
                      </a: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 – песочные часы на 1 мин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Georgia"/>
                          <a:ea typeface="Times New Roman"/>
                          <a:cs typeface="Arial"/>
                        </a:rPr>
                        <a:t>Г</a:t>
                      </a: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 –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секундомер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Georgia"/>
                          <a:ea typeface="Times New Roman"/>
                          <a:cs typeface="Arial"/>
                        </a:rPr>
                        <a:t>Д </a:t>
                      </a:r>
                      <a:r>
                        <a:rPr lang="ru-RU" sz="1800" dirty="0">
                          <a:latin typeface="Georgia"/>
                          <a:ea typeface="Times New Roman"/>
                          <a:cs typeface="Arial"/>
                        </a:rPr>
                        <a:t>– солнечные часы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2" cstate="print"/>
          <a:srcRect b="18889"/>
          <a:stretch>
            <a:fillRect/>
          </a:stretch>
        </p:blipFill>
        <p:spPr bwMode="auto">
          <a:xfrm>
            <a:off x="611560" y="3861048"/>
            <a:ext cx="1498108" cy="911349"/>
          </a:xfrm>
          <a:prstGeom prst="rect">
            <a:avLst/>
          </a:prstGeom>
          <a:noFill/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73016"/>
            <a:ext cx="1096718" cy="1652389"/>
          </a:xfrm>
          <a:prstGeom prst="rect">
            <a:avLst/>
          </a:prstGeom>
          <a:noFill/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645024"/>
            <a:ext cx="936104" cy="1540971"/>
          </a:xfrm>
          <a:prstGeom prst="rect">
            <a:avLst/>
          </a:prstGeom>
          <a:noFill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717032"/>
            <a:ext cx="977014" cy="1403598"/>
          </a:xfrm>
          <a:prstGeom prst="rect">
            <a:avLst/>
          </a:prstGeom>
          <a:noFill/>
        </p:spPr>
      </p:pic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3933056"/>
            <a:ext cx="1653777" cy="1231007"/>
          </a:xfrm>
          <a:prstGeom prst="rect">
            <a:avLst/>
          </a:prstGeom>
          <a:noFill/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23528" y="82660"/>
            <a:ext cx="9262472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Спасение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начнётся ровно через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 с половиной минуты после того, как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сын рыбака выйдет из своей комнаты. Какой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прибор поможет точно отмерить указанное время?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Обведи букву правильного варианта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4941168"/>
          <a:ext cx="8136904" cy="1371600"/>
        </p:xfrm>
        <a:graphic>
          <a:graphicData uri="http://schemas.openxmlformats.org/drawingml/2006/table">
            <a:tbl>
              <a:tblPr/>
              <a:tblGrid>
                <a:gridCol w="1759491"/>
                <a:gridCol w="1889824"/>
                <a:gridCol w="1469204"/>
                <a:gridCol w="1469944"/>
                <a:gridCol w="1548441"/>
              </a:tblGrid>
              <a:tr h="1864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>
                        <a:latin typeface="Georgia"/>
                        <a:ea typeface="Times New Roman"/>
                        <a:cs typeface="Arial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6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Georgia"/>
                          <a:ea typeface="Times New Roman"/>
                          <a:cs typeface="Arial"/>
                        </a:rPr>
                        <a:t>А</a:t>
                      </a:r>
                      <a:r>
                        <a:rPr lang="ru-RU" sz="1800" dirty="0">
                          <a:latin typeface="Georgia"/>
                          <a:ea typeface="Times New Roman"/>
                          <a:cs typeface="Arial"/>
                        </a:rPr>
                        <a:t> – Электронные часы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Georgia"/>
                          <a:ea typeface="Times New Roman"/>
                          <a:cs typeface="Arial"/>
                        </a:rPr>
                        <a:t>Б</a:t>
                      </a: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 – будильник без секундной стрелки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Georgia"/>
                          <a:ea typeface="Times New Roman"/>
                          <a:cs typeface="Arial"/>
                        </a:rPr>
                        <a:t>В</a:t>
                      </a: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 – песочные часы на 1 мин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Georgia"/>
                          <a:ea typeface="Times New Roman"/>
                          <a:cs typeface="Arial"/>
                        </a:rPr>
                        <a:t>Г</a:t>
                      </a: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 –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Georgia"/>
                          <a:ea typeface="Times New Roman"/>
                          <a:cs typeface="Arial"/>
                        </a:rPr>
                        <a:t>секундомер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Georgia"/>
                          <a:ea typeface="Times New Roman"/>
                          <a:cs typeface="Arial"/>
                        </a:rPr>
                        <a:t>Д </a:t>
                      </a:r>
                      <a:r>
                        <a:rPr lang="ru-RU" sz="1800" dirty="0">
                          <a:latin typeface="Georgia"/>
                          <a:ea typeface="Times New Roman"/>
                          <a:cs typeface="Arial"/>
                        </a:rPr>
                        <a:t>– солнечные часы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917" marR="59917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717032"/>
            <a:ext cx="977014" cy="1403598"/>
          </a:xfrm>
          <a:prstGeom prst="rect">
            <a:avLst/>
          </a:prstGeom>
          <a:noFill/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23528" y="82660"/>
            <a:ext cx="9262472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Спасение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начнётся ровно через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 с половиной минуты после того, как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сын рыбака выйдет из своей комнаты. Какой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прибор поможет точно отмерить указанное время?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Обведи букву правильного варианта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323528" y="404664"/>
            <a:ext cx="83529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Спасательная операция скоро начнётся.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Эму решил убедиться, что все помощники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правильно понимают понятие «время».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 песке он написал: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Час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Минута	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День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Секунда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Сутки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Какое слово по смыслу не подходит к остальным?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323528" y="404664"/>
            <a:ext cx="83529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Спасательная операция скоро начнётся.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Эму решил убедиться, что все помощники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Тасманского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Дьявола правильно понимают понятие «время».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 песке он написал: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Час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Минута	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В. День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Секунда	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Сутки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Какое слово по смыслу не подходит к остальным?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907558"/>
            <a:ext cx="9144000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10.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Звери вовремя успели перебраться на другой остров! Корабль покинул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остров Тасмания в 12 часов дня. Через некоторое время со стороны океана появились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огромные волны, спустя 2 часа 15 минут, остров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Тасмания накрыло волной. После этого корабль ещё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5 часов 25 минут блуждал в открытом море. Выясни,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в какое время твоё судно прибыло на новый остров.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ответе запиши время прибытия корабля.		Ответ: _________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mu_medal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4005064"/>
            <a:ext cx="1872208" cy="2013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5733256"/>
            <a:ext cx="74168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Входящие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03" name="Picture 3" descr="http://shoez.kloop.kg/files/2010/07/gmail-logo.jpg"/>
          <p:cNvPicPr>
            <a:picLocks noChangeAspect="1" noChangeArrowheads="1"/>
          </p:cNvPicPr>
          <p:nvPr/>
        </p:nvPicPr>
        <p:blipFill>
          <a:blip r:embed="rId4" cstate="print"/>
          <a:srcRect t="22433" b="30458"/>
          <a:stretch>
            <a:fillRect/>
          </a:stretch>
        </p:blipFill>
        <p:spPr bwMode="auto">
          <a:xfrm>
            <a:off x="323528" y="5524465"/>
            <a:ext cx="3779912" cy="1333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600" y="764704"/>
            <a:ext cx="729347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ребята,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 свободен! Жду Вас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конкурсе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специалистов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7826" name="Picture 2" descr="http://googlephones.ru/wp-content/uploads/2011/02/2_0_gmail-logo-ic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-747464"/>
            <a:ext cx="8496944" cy="7272809"/>
          </a:xfrm>
          <a:prstGeom prst="rect">
            <a:avLst/>
          </a:prstGeom>
          <a:noFill/>
        </p:spPr>
      </p:pic>
      <p:pic>
        <p:nvPicPr>
          <p:cNvPr id="8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7"/>
                            </p:stCondLst>
                            <p:childTnLst>
                              <p:par>
                                <p:cTn id="8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7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7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004.radikal.ru/0912/91/d8220869ed6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23728" y="0"/>
            <a:ext cx="511256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Задание</a:t>
            </a:r>
            <a:endParaRPr lang="ru-RU" sz="2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692696"/>
            <a:ext cx="8136904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Записывая в прямоугольник слова составьте </a:t>
            </a:r>
            <a:r>
              <a:rPr lang="ru-RU" b="1" dirty="0" err="1" smtClean="0"/>
              <a:t>синквейн</a:t>
            </a:r>
            <a:r>
              <a:rPr lang="ru-RU" b="1" dirty="0" smtClean="0"/>
              <a:t> для слова ВОДА, Лед, Снежинка</a:t>
            </a:r>
          </a:p>
          <a:p>
            <a:pPr algn="ctr"/>
            <a:r>
              <a:rPr lang="ru-RU" b="1" dirty="0" smtClean="0"/>
              <a:t>Напоминаем правила построения </a:t>
            </a:r>
            <a:r>
              <a:rPr lang="ru-RU" b="1" dirty="0" err="1" smtClean="0"/>
              <a:t>синквейна</a:t>
            </a:r>
            <a:r>
              <a:rPr lang="ru-RU" b="1" dirty="0" smtClean="0"/>
              <a:t>:</a:t>
            </a:r>
          </a:p>
          <a:p>
            <a:pPr algn="ctr"/>
            <a:r>
              <a:rPr lang="ru-RU" b="1" dirty="0" smtClean="0"/>
              <a:t>1 строка- 1 главное слово</a:t>
            </a:r>
          </a:p>
          <a:p>
            <a:pPr algn="ctr"/>
            <a:r>
              <a:rPr lang="ru-RU" b="1" dirty="0" smtClean="0"/>
              <a:t>2 строка  - 2 слова, описывающие свойства предмета</a:t>
            </a:r>
          </a:p>
          <a:p>
            <a:pPr algn="ctr"/>
            <a:r>
              <a:rPr lang="ru-RU" b="1" dirty="0" smtClean="0"/>
              <a:t>3 строка – 3 слова, описывающих действия, которые производит предмет</a:t>
            </a:r>
          </a:p>
          <a:p>
            <a:pPr algn="ctr"/>
            <a:r>
              <a:rPr lang="ru-RU" b="1" dirty="0" smtClean="0"/>
              <a:t>4 строка – короткие предложение из 4 слов показывающих Ваше отношение к предмету</a:t>
            </a:r>
          </a:p>
          <a:p>
            <a:pPr algn="ctr"/>
            <a:r>
              <a:rPr lang="ru-RU" b="1" dirty="0" smtClean="0"/>
              <a:t>5 строка- слово, которое повторяет главное слово.</a:t>
            </a:r>
            <a:endParaRPr lang="ru-RU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763688" y="3573016"/>
            <a:ext cx="6264696" cy="3284984"/>
            <a:chOff x="2051720" y="3501008"/>
            <a:chExt cx="6264696" cy="335699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339752" y="3501008"/>
              <a:ext cx="5112568" cy="52322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cap="all" dirty="0" err="1" smtClean="0">
                  <a:ln w="0"/>
                  <a:solidFill>
                    <a:schemeClr val="accent2">
                      <a:lumMod val="75000"/>
                    </a:schemeClr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синквейн</a:t>
              </a:r>
              <a:endParaRPr lang="ru-RU" sz="2800" b="1" cap="all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4139952" y="4221088"/>
              <a:ext cx="1656184" cy="504056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3347864" y="4725144"/>
              <a:ext cx="1656184" cy="50405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076056" y="4725144"/>
              <a:ext cx="1656184" cy="50405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411760" y="5301208"/>
              <a:ext cx="1656184" cy="50405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211960" y="5301208"/>
              <a:ext cx="1656184" cy="50405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6012160" y="5301208"/>
              <a:ext cx="1656184" cy="504056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2051720" y="5877272"/>
              <a:ext cx="6264696" cy="360040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355976" y="6353944"/>
              <a:ext cx="1656184" cy="504056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Sinyaya_vod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03648" y="5589240"/>
            <a:ext cx="304800" cy="304800"/>
          </a:xfrm>
          <a:prstGeom prst="rect">
            <a:avLst/>
          </a:prstGeom>
        </p:spPr>
      </p:pic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1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666" y="260648"/>
            <a:ext cx="9086334" cy="2677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я знаю об этой величине?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Какие я знаю единицы измерения данной величины?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Соотношение единиц данной величины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Перевод единиц данной величины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Сравнение единиц данной величины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Арифметические действия с единицами измерения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Documents and Settings\Admin\Рабочий стол\рефлексия\t2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645024"/>
            <a:ext cx="5372606" cy="2487284"/>
          </a:xfrm>
          <a:prstGeom prst="rect">
            <a:avLst/>
          </a:prstGeom>
          <a:noFill/>
          <a:ln w="38100">
            <a:solidFill>
              <a:srgbClr val="CC3300"/>
            </a:solidFill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28625" y="1143001"/>
            <a:ext cx="8229600" cy="163792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Font typeface="Arial" charset="0"/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Устный счет</a:t>
            </a:r>
            <a:endParaRPr lang="ru-RU" sz="6600" dirty="0" smtClean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5000">
    <p:newsflash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customize.ru/screens/screensavers/Mechanical_Clock_Screensa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781"/>
            <a:ext cx="8514023" cy="6811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normal_2100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80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КОНЕЦ</a:t>
            </a:r>
          </a:p>
        </p:txBody>
      </p:sp>
      <p:pic>
        <p:nvPicPr>
          <p:cNvPr id="307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Nahraný zvuk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Выбери наибольшее трёхзначное число, которое можно записать, используя цифры 6, 2, 5 (цифры в записи числа не должны повторяться).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785813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Сумму чисел 43 и 9 уменьшили на 2 десятка. Какое число получили?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Выбери знак арифметического действия, пропущенный в записи:  6 · 8 = 30 … 18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5" y="142875"/>
            <a:ext cx="8858250" cy="6500813"/>
          </a:xfrm>
          <a:prstGeom prst="rect">
            <a:avLst/>
          </a:prstGeom>
          <a:noFill/>
          <a:ln cmpd="thinThick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43250" y="628650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ru-RU" smtClean="0"/>
              <a:t>Мой университет_</a:t>
            </a:r>
            <a:r>
              <a:rPr lang="en-US" smtClean="0"/>
              <a:t>www.moi-mummi.ru</a:t>
            </a:r>
            <a:endParaRPr lang="ru-RU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500034" y="2857496"/>
          <a:ext cx="8143932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 advTm="15000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2228</Words>
  <Application>Microsoft Office PowerPoint</Application>
  <PresentationFormat>Экран (4:3)</PresentationFormat>
  <Paragraphs>675</Paragraphs>
  <Slides>61</Slides>
  <Notes>5</Notes>
  <HiddenSlides>0</HiddenSlides>
  <MMClips>36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Слайд 1</vt:lpstr>
      <vt:lpstr>Громко прозвенел звонок — Начинается урок. Наши ушки на макушке, Глазки широко открыты. Слушаем, запоминаем, Ни минуты не теряем</vt:lpstr>
      <vt:lpstr>Цифровые стихи</vt:lpstr>
      <vt:lpstr>Слайд 4</vt:lpstr>
      <vt:lpstr>Слайд 5</vt:lpstr>
      <vt:lpstr>Слайд 6</vt:lpstr>
      <vt:lpstr>1. Выбери наибольшее трёхзначное число, которое можно записать, используя цифры 6, 2, 5 (цифры в записи числа не должны повторяться).</vt:lpstr>
      <vt:lpstr>2. Сумму чисел 43 и 9 уменьшили на 2 десятка. Какое число получили?</vt:lpstr>
      <vt:lpstr>3. Выбери знак арифметического действия, пропущенный в записи:  6 · 8 = 30 … 18 </vt:lpstr>
      <vt:lpstr>4. Выбери разность, значение которой равно уменьшаемому.</vt:lpstr>
      <vt:lpstr>5. Даны величины: 4 дм 6 см, 84 см, 5 дм. Найди наименьшую величину и увеличь её на 3 дм. Какая величина получится?</vt:lpstr>
      <vt:lpstr>6. Число 15 увеличили в 3 раза. Какое число получили?</vt:lpstr>
      <vt:lpstr>7. Выбери знак, пропущенный в записи:  150 м … 115 м.</vt:lpstr>
      <vt:lpstr>8. Выбери прямоугольник.</vt:lpstr>
      <vt:lpstr>14. Сколько треугольников на рисунке?</vt:lpstr>
      <vt:lpstr>13. Коту 2 года.  Сколько месяцев коту?</vt:lpstr>
      <vt:lpstr>Слайд 17</vt:lpstr>
      <vt:lpstr>Слайд 18</vt:lpstr>
      <vt:lpstr>Единицы измерения времени</vt:lpstr>
      <vt:lpstr>Слайд 20</vt:lpstr>
      <vt:lpstr>Сказка о потерянном времени</vt:lpstr>
      <vt:lpstr>Слайд 22</vt:lpstr>
      <vt:lpstr>Слайд 23</vt:lpstr>
      <vt:lpstr>Слайд 24</vt:lpstr>
      <vt:lpstr>Слайд 25</vt:lpstr>
      <vt:lpstr>Слайд 26</vt:lpstr>
      <vt:lpstr>Слайд 27</vt:lpstr>
      <vt:lpstr>Сутки - это промежуток времени от полуночи до полуночи и длится он 24 часа. Ночью, в двенадцать часов, на циферблате электронных часов появляются четыре ноля, а в календаре меняется дата. Мы бы сказали: "Начался новый день", но мы в это время спим и говорим это утром, когда становится светло.</vt:lpstr>
      <vt:lpstr>СУТКИ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КОНЕЦ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Преподаватель</cp:lastModifiedBy>
  <cp:revision>99</cp:revision>
  <dcterms:created xsi:type="dcterms:W3CDTF">2012-01-31T12:36:10Z</dcterms:created>
  <dcterms:modified xsi:type="dcterms:W3CDTF">2012-11-27T04:27:05Z</dcterms:modified>
</cp:coreProperties>
</file>