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63" r:id="rId3"/>
    <p:sldId id="264" r:id="rId4"/>
    <p:sldId id="265" r:id="rId5"/>
    <p:sldId id="256" r:id="rId6"/>
    <p:sldId id="259" r:id="rId7"/>
    <p:sldId id="260" r:id="rId8"/>
    <p:sldId id="261" r:id="rId9"/>
    <p:sldId id="257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FF"/>
    <a:srgbClr val="FF0066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196" autoAdjust="0"/>
  </p:normalViewPr>
  <p:slideViewPr>
    <p:cSldViewPr>
      <p:cViewPr varScale="1">
        <p:scale>
          <a:sx n="99" d="100"/>
          <a:sy n="99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D329D-C23F-4573-8C4B-891373340C37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842DD-C840-4CEC-A7C7-9AB20E315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F842DD-C840-4CEC-A7C7-9AB20E3157F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19C6A-2637-41A7-9F4F-533A911C0CE6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E8AA-E35D-4BBE-9415-7F8EA90C91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krot.info/uploads/posts/2020-02/1580648762_49-p-foni-s-vesennei-prirodoi-dlya-prezentatsii-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14480" y="642918"/>
            <a:ext cx="6227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Экологическая игра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285992"/>
            <a:ext cx="74697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FF0000"/>
                </a:solidFill>
                <a:effectLst/>
              </a:rPr>
              <a:t>Земля - наш общий дом</a:t>
            </a:r>
            <a:endParaRPr lang="ru-RU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  <p:pic>
        <p:nvPicPr>
          <p:cNvPr id="19468" name="Picture 12" descr="https://dvorecmemorial.ru/images/09_2021/3612de936b6c6ff923e7a41e4a999e5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483370"/>
            <a:ext cx="4379164" cy="2712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1" name="Picture 11" descr="C:\Users\NATALI\Desktop\ёёё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Дмитрий Артюхов объявил 2022 Годом экологии на Ямал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4100283"/>
            <a:ext cx="4645220" cy="2757717"/>
          </a:xfrm>
          <a:prstGeom prst="rect">
            <a:avLst/>
          </a:prstGeom>
          <a:noFill/>
        </p:spPr>
      </p:pic>
      <p:pic>
        <p:nvPicPr>
          <p:cNvPr id="20484" name="Picture 4" descr="https://faktologia.com/wp-content/uploads/2022/05/q6b43smlnt413amoej6ud5654ml1mtq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071546"/>
            <a:ext cx="4810286" cy="288424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57356" y="142852"/>
            <a:ext cx="60970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00"/>
                </a:solidFill>
                <a:effectLst/>
                <a:latin typeface="Times New Roman" pitchFamily="18" charset="0"/>
                <a:cs typeface="Times New Roman" pitchFamily="18" charset="0"/>
              </a:rPr>
              <a:t>Губернатор Ямало-Ненецкого Автономного округа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Дмитрий Андреевич Артюхов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29118" y="1571612"/>
            <a:ext cx="38720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latin typeface="Times New Roman" pitchFamily="18" charset="0"/>
                <a:cs typeface="Times New Roman" pitchFamily="18" charset="0"/>
              </a:rPr>
              <a:t>2022 -  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  <a:latin typeface="Times New Roman" pitchFamily="18" charset="0"/>
                <a:cs typeface="Times New Roman" pitchFamily="18" charset="0"/>
              </a:rPr>
              <a:t>Год экологии на Ямале 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</a:endParaRPr>
          </a:p>
        </p:txBody>
      </p:sp>
      <p:sp>
        <p:nvSpPr>
          <p:cNvPr id="20486" name="AutoShape 6" descr="https://coolsen.ru/wp-content/uploads/2021/10/042-20211031_18495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s://coolsen.ru/wp-content/uploads/2021/10/042-20211031_18495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s://coolsen.ru/wp-content/uploads/2021/10/042-20211031_18495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theslide.ru/img/tmb/7/611869/0c5f41bcdf01978894d35ccc584cbbee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theslide.ru/img/tmb/7/611869/0c5f41bcdf01978894d35ccc584cbbee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9" name="Picture 5" descr="C:\Users\NATALI\Desktop\44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https://theslide.ru/img/tmb/7/611869/0c5f41bcdf01978894d35ccc584cbbee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https://fs.znanio.ru/d5af0e/17/0a/d964d7aff65251a2f17552169a664513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81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culture.ru/storage/images/efecd3da-fa44-5f14-8307-7ecf52e355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9" y="3273379"/>
            <a:ext cx="4772025" cy="3584620"/>
          </a:xfrm>
          <a:prstGeom prst="rect">
            <a:avLst/>
          </a:prstGeom>
          <a:noFill/>
        </p:spPr>
      </p:pic>
      <p:pic>
        <p:nvPicPr>
          <p:cNvPr id="1028" name="Picture 4" descr="https://cdn.culture.ru/images/3e3d7fac-c098-52f6-bec5-34d2fe8f43a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6042" y="0"/>
            <a:ext cx="4435114" cy="3143248"/>
          </a:xfrm>
          <a:prstGeom prst="rect">
            <a:avLst/>
          </a:prstGeom>
          <a:noFill/>
        </p:spPr>
      </p:pic>
      <p:pic>
        <p:nvPicPr>
          <p:cNvPr id="6146" name="Picture 2" descr="https://img.labirint.ru/rcimg/3a8dbfdac30610fd46ddd557ad2703ba/1920x1080/comments_pic/1122/03lab6qqu1306759755.jpg?1306759754"/>
          <p:cNvPicPr>
            <a:picLocks noChangeAspect="1" noChangeArrowheads="1"/>
          </p:cNvPicPr>
          <p:nvPr/>
        </p:nvPicPr>
        <p:blipFill>
          <a:blip r:embed="rId5"/>
          <a:srcRect l="5625" t="5300" r="1562" b="7243"/>
          <a:stretch>
            <a:fillRect/>
          </a:stretch>
        </p:blipFill>
        <p:spPr bwMode="auto">
          <a:xfrm>
            <a:off x="142844" y="0"/>
            <a:ext cx="4393381" cy="3143248"/>
          </a:xfrm>
          <a:prstGeom prst="rect">
            <a:avLst/>
          </a:prstGeom>
          <a:noFill/>
        </p:spPr>
      </p:pic>
      <p:pic>
        <p:nvPicPr>
          <p:cNvPr id="6156" name="Picture 12" descr="http://detsad-kitty.ru/uploads/posts/2018-07/1532348513__x0_fj2p1va.jpg"/>
          <p:cNvPicPr>
            <a:picLocks noChangeAspect="1" noChangeArrowheads="1"/>
          </p:cNvPicPr>
          <p:nvPr/>
        </p:nvPicPr>
        <p:blipFill>
          <a:blip r:embed="rId6"/>
          <a:srcRect l="1465" t="7038" r="2587" b="3485"/>
          <a:stretch>
            <a:fillRect/>
          </a:stretch>
        </p:blipFill>
        <p:spPr bwMode="auto">
          <a:xfrm>
            <a:off x="4643438" y="3500438"/>
            <a:ext cx="439541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avatars.mds.yandex.net/i?id=3d8ad611eddc263d46a0f26d301df161_l-588832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Monotype Corsiva" pitchFamily="66" charset="0"/>
              </a:rPr>
              <a:t>1</a:t>
            </a:r>
            <a:r>
              <a:rPr lang="ru-RU" dirty="0" smtClean="0">
                <a:latin typeface="Monotype Corsiva" pitchFamily="66" charset="0"/>
              </a:rPr>
              <a:t> конкурс «Собери пословицу»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8194" name="Picture 2" descr="F:\экология\poeziy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364" y="1600200"/>
            <a:ext cx="7543272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avatars.mds.yandex.net/i?id=3d8ad611eddc263d46a0f26d301df161_l-5888323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85786" y="128586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БЕЗ ХОЗЯИНА ЗЕМЛЯ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ЗЕМЛЯ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МНОГО СНЕГА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БОЛЬШЕ ПТИЦ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357298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ЗАБОТУ ЛЮБИТ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МНОГО ХЛЕБА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ВЫШЕ УРОЖАЙ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КРУГЛАЯ СИРОТА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1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2" dur="150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150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150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8" dur="1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8229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1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8229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1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4" dur="15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8229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15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8229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15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0" dur="150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3074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150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3074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150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6" dur="150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3074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150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3074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1500" autoRev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2" dur="150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A683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150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A683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150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8" dur="1500" autoRev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A683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1500" autoRev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2A683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1500" autoRev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https://catherineasquithgallery.com/uploads/posts/2021-02/1613462671_3-p-fon-dlya-prezentatsii-biologiya-pro-rasten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https://catherineasquithgallery.com/uploads/posts/2021-02/1613462671_3-p-fon-dlya-prezentatsii-biologiya-pro-rasten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https://catherineasquithgallery.com/uploads/posts/2021-02/1613462671_3-p-fon-dlya-prezentatsii-biologiya-pro-rasten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0" name="AutoShape 8" descr="https://catherineasquithgallery.com/uploads/posts/2021-02/1613462671_3-p-fon-dlya-prezentatsii-biologiya-pro-rasten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2" name="Picture 10" descr="https://avatars.mds.yandex.net/get-images-cbir/7732830/z4AF2dv0LS5e-aYVxITONw2299/oc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https://theslide.ru/img/thumbs/97de8126f149858ceb79813a2773ca19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theslide.ru/img/thumbs/97de8126f149858ceb79813a2773ca19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theslide.ru/img/thumbs/97de8126f149858ceb79813a2773ca19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</TotalTime>
  <Words>43</Words>
  <Application>Microsoft Office PowerPoint</Application>
  <PresentationFormat>Экран (4:3)</PresentationFormat>
  <Paragraphs>22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1 конкурс «Собери пословицу»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NATALI</dc:creator>
  <cp:lastModifiedBy>USER</cp:lastModifiedBy>
  <cp:revision>77</cp:revision>
  <dcterms:created xsi:type="dcterms:W3CDTF">2022-10-16T08:50:40Z</dcterms:created>
  <dcterms:modified xsi:type="dcterms:W3CDTF">2022-10-18T17:55:16Z</dcterms:modified>
</cp:coreProperties>
</file>