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D39986-5FE1-461C-8E15-35E46E660B4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2E497F-D8FA-48F7-AC48-C604032520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Сотрудничество детского сада и семьи в воспитании нравственных представлений у детей дошкольного возраста.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Фомина Г.А.</a:t>
            </a:r>
            <a:endParaRPr lang="ru-RU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Показателями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эффективности проведенной работы будет повышение активности родителей в обсуждении вопросов воспитания в беседах, многочисленные их вопросы к педагогу, обсуждение примеров из собственного опыта, потребность в индивидуальных консультациях, а в итоге – положительные результаты в формировании культуры поведения и морального облика ребенка.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слабая мотивация к нравственному самосовершенствованию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низкий уровень развития эмоционально-волевой сферы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в воспитании нравственных представлений у детей дошкольного возраста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«Об образовании в Российской Федерации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дошкольного возраста должны иметь возможность практически осваивать и закреплять нравственно-этические нормы, ведущие к овладению механизмами социальных и нравственно-гражданских отношений между людьми через активное взаимодействие семьи с дошкольным образовательным учреждением.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Федеральный закон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Российской Федерации от 29 декабря 2012 г. №273-ФЗ 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Положительные результаты в формировании нравственных представлений у детей достигаются при умелом сочетании разных форм сотрудничества воспитателей и родителей. При этом целесообразно использовать как традиционные, так и новые формы работы.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Родительские собрания проводятся групповые и общие. На собраниях можно информировать родителей о достижениях и проблемах детей, связанных с усвоением ими норм и правил культуры поведения.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928802"/>
            <a:ext cx="8258204" cy="4435679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Темы для бесед могут быть следующие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«Для чего нужна дружба»;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избежать ссор»;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«Чего боится ребенок».и т. 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Беседы.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групповые консультации можно приглашать родителей разных групп, имеющих одинаковые проблемы.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Целями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консультаций являются усвоение родителями определенных знаний, умений; помощь им в разрешении проблемных вопросов.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Индивидуальные и групповые консультации.</a:t>
            </a: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Можно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разнообразные виды  совместной деятельности детей, родителей и педагогов. Опыт организации такой работы с родителями показывает эффективность и результативность в формировании нравственного поведения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Такими формами работы могут быть: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общих спектаклей;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коллективных панно по определенным темам;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Тренинговые мероприятия;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Родительские клубы.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Совместная деятельность.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Воспитателям не стоит забывать, что семья играет большую роль в нравственном воспитании детей. Помочь родителям в этом сложном деле – долг и обязанность педагогов.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Убедительной формой педагогической пропаганды является просмотр и обсуждение с родителями кинофильмов о воспитании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Однажды солгав», «Ничему плохому не учили», «Мама заболела»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Целесообразно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периодически обсуждать с родителями уровень нравственного развития их детей, отмечая сдвиги, выделяя конкретные задачи для совместного их решения.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406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Сотрудничество детского сада и семьи в воспитании нравственных представлений у детей дошкольного возраста. </vt:lpstr>
      <vt:lpstr>Проблемы в воспитании нравственных представлений у детей дошкольного возраста</vt:lpstr>
      <vt:lpstr>Федеральный закон Российской Федерации от 29 декабря 2012 г. №273-ФЗ </vt:lpstr>
      <vt:lpstr>Слайд 4</vt:lpstr>
      <vt:lpstr> Беседы. </vt:lpstr>
      <vt:lpstr> Индивидуальные и групповые консультации.</vt:lpstr>
      <vt:lpstr>Совместная деятельность.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Сотрудничество детского сада и семьи в воспитании нравственных представлений у детей дошкольного возраста.</dc:title>
  <dc:creator>User</dc:creator>
  <cp:lastModifiedBy>User</cp:lastModifiedBy>
  <cp:revision>2</cp:revision>
  <dcterms:created xsi:type="dcterms:W3CDTF">2024-12-03T09:43:55Z</dcterms:created>
  <dcterms:modified xsi:type="dcterms:W3CDTF">2024-12-03T09:58:40Z</dcterms:modified>
</cp:coreProperties>
</file>