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64" r:id="rId4"/>
    <p:sldId id="257" r:id="rId5"/>
    <p:sldId id="258" r:id="rId6"/>
    <p:sldId id="259" r:id="rId7"/>
    <p:sldId id="260" r:id="rId8"/>
    <p:sldId id="265" r:id="rId9"/>
    <p:sldId id="263" r:id="rId10"/>
    <p:sldId id="266" r:id="rId11"/>
    <p:sldId id="267" r:id="rId12"/>
    <p:sldId id="268" r:id="rId13"/>
    <p:sldId id="270" r:id="rId14"/>
    <p:sldId id="269" r:id="rId15"/>
    <p:sldId id="26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02A4ACF-3181-4A5D-919A-22A0978A8FD6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2703F60-514B-45EF-83EC-FDC232314DE4}">
      <dgm:prSet phldrT="[Текст]"/>
      <dgm:spPr/>
      <dgm:t>
        <a:bodyPr/>
        <a:lstStyle/>
        <a:p>
          <a:r>
            <a:rPr lang="ru-RU" dirty="0"/>
            <a:t>Знаки</a:t>
          </a:r>
        </a:p>
      </dgm:t>
    </dgm:pt>
    <dgm:pt modelId="{C913B6DB-6E5F-46F1-A651-7B63FCC7E3C5}" type="parTrans" cxnId="{A7301FF1-EED3-47B7-9133-76CB79D2F200}">
      <dgm:prSet/>
      <dgm:spPr/>
      <dgm:t>
        <a:bodyPr/>
        <a:lstStyle/>
        <a:p>
          <a:endParaRPr lang="ru-RU"/>
        </a:p>
      </dgm:t>
    </dgm:pt>
    <dgm:pt modelId="{93A16D86-424A-4588-8C98-9002CF29BB95}" type="sibTrans" cxnId="{A7301FF1-EED3-47B7-9133-76CB79D2F200}">
      <dgm:prSet/>
      <dgm:spPr/>
      <dgm:t>
        <a:bodyPr/>
        <a:lstStyle/>
        <a:p>
          <a:endParaRPr lang="ru-RU"/>
        </a:p>
      </dgm:t>
    </dgm:pt>
    <dgm:pt modelId="{074E0635-678E-4D3B-924D-B8FD782B1CE2}">
      <dgm:prSet phldrT="[Текст]"/>
      <dgm:spPr/>
      <dgm:t>
        <a:bodyPr/>
        <a:lstStyle/>
        <a:p>
          <a:r>
            <a:rPr lang="ru-RU" dirty="0" err="1"/>
            <a:t>Иконические</a:t>
          </a:r>
          <a:endParaRPr lang="ru-RU" dirty="0"/>
        </a:p>
      </dgm:t>
    </dgm:pt>
    <dgm:pt modelId="{F2E6FA42-DDEC-43FB-951B-9A86C99D1BF3}" type="parTrans" cxnId="{FDDDECBC-6FD0-43D5-AFDF-7D577EC41A31}">
      <dgm:prSet/>
      <dgm:spPr/>
      <dgm:t>
        <a:bodyPr/>
        <a:lstStyle/>
        <a:p>
          <a:endParaRPr lang="ru-RU"/>
        </a:p>
      </dgm:t>
    </dgm:pt>
    <dgm:pt modelId="{F5DC0B36-6E66-4FAC-96C9-91D8BB3FEA47}" type="sibTrans" cxnId="{FDDDECBC-6FD0-43D5-AFDF-7D577EC41A31}">
      <dgm:prSet/>
      <dgm:spPr/>
      <dgm:t>
        <a:bodyPr/>
        <a:lstStyle/>
        <a:p>
          <a:endParaRPr lang="ru-RU"/>
        </a:p>
      </dgm:t>
    </dgm:pt>
    <dgm:pt modelId="{D75E2827-B264-418F-9272-04A1BF4F3705}">
      <dgm:prSet phldrT="[Текст]"/>
      <dgm:spPr/>
      <dgm:t>
        <a:bodyPr/>
        <a:lstStyle/>
        <a:p>
          <a:r>
            <a:rPr lang="ru-RU" dirty="0"/>
            <a:t>Символы</a:t>
          </a:r>
        </a:p>
      </dgm:t>
    </dgm:pt>
    <dgm:pt modelId="{3E7876C8-7AFA-4566-BB84-5B1A23708D68}" type="parTrans" cxnId="{16E23E41-2C7F-46DC-ADE3-227B1CB833A4}">
      <dgm:prSet/>
      <dgm:spPr/>
      <dgm:t>
        <a:bodyPr/>
        <a:lstStyle/>
        <a:p>
          <a:endParaRPr lang="ru-RU"/>
        </a:p>
      </dgm:t>
    </dgm:pt>
    <dgm:pt modelId="{32F4A622-D626-4788-BF04-2A6B79487719}" type="sibTrans" cxnId="{16E23E41-2C7F-46DC-ADE3-227B1CB833A4}">
      <dgm:prSet/>
      <dgm:spPr/>
      <dgm:t>
        <a:bodyPr/>
        <a:lstStyle/>
        <a:p>
          <a:endParaRPr lang="ru-RU"/>
        </a:p>
      </dgm:t>
    </dgm:pt>
    <dgm:pt modelId="{08F0356C-03FE-43F2-86B5-973FD87FBC5F}" type="pres">
      <dgm:prSet presAssocID="{702A4ACF-3181-4A5D-919A-22A0978A8FD6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6FBA8A88-E33E-4F06-A825-FA44C75AD27E}" type="pres">
      <dgm:prSet presAssocID="{22703F60-514B-45EF-83EC-FDC232314DE4}" presName="hierRoot1" presStyleCnt="0"/>
      <dgm:spPr/>
    </dgm:pt>
    <dgm:pt modelId="{BEE0323E-69B1-4060-9A4A-D8EC3744F585}" type="pres">
      <dgm:prSet presAssocID="{22703F60-514B-45EF-83EC-FDC232314DE4}" presName="composite" presStyleCnt="0"/>
      <dgm:spPr/>
    </dgm:pt>
    <dgm:pt modelId="{1AB8C678-8945-4647-A5DE-F9FAFB2E92DE}" type="pres">
      <dgm:prSet presAssocID="{22703F60-514B-45EF-83EC-FDC232314DE4}" presName="background" presStyleLbl="node0" presStyleIdx="0" presStyleCnt="1"/>
      <dgm:spPr/>
    </dgm:pt>
    <dgm:pt modelId="{6CA4B1F6-889D-4F34-81B3-E8FE2C7F451A}" type="pres">
      <dgm:prSet presAssocID="{22703F60-514B-45EF-83EC-FDC232314DE4}" presName="text" presStyleLbl="fgAcc0" presStyleIdx="0" presStyleCnt="1">
        <dgm:presLayoutVars>
          <dgm:chPref val="3"/>
        </dgm:presLayoutVars>
      </dgm:prSet>
      <dgm:spPr/>
    </dgm:pt>
    <dgm:pt modelId="{C22BD973-5DAC-4895-B3A5-07B2540E3634}" type="pres">
      <dgm:prSet presAssocID="{22703F60-514B-45EF-83EC-FDC232314DE4}" presName="hierChild2" presStyleCnt="0"/>
      <dgm:spPr/>
    </dgm:pt>
    <dgm:pt modelId="{745F758F-39D1-4CBF-84DD-B67EB0BD8A9A}" type="pres">
      <dgm:prSet presAssocID="{F2E6FA42-DDEC-43FB-951B-9A86C99D1BF3}" presName="Name10" presStyleLbl="parChTrans1D2" presStyleIdx="0" presStyleCnt="2"/>
      <dgm:spPr/>
    </dgm:pt>
    <dgm:pt modelId="{946CE446-DF5C-4EA9-BB6D-1A2D9C80B0D9}" type="pres">
      <dgm:prSet presAssocID="{074E0635-678E-4D3B-924D-B8FD782B1CE2}" presName="hierRoot2" presStyleCnt="0"/>
      <dgm:spPr/>
    </dgm:pt>
    <dgm:pt modelId="{7E1B5803-B50D-427C-98C0-B9B1F4A965C8}" type="pres">
      <dgm:prSet presAssocID="{074E0635-678E-4D3B-924D-B8FD782B1CE2}" presName="composite2" presStyleCnt="0"/>
      <dgm:spPr/>
    </dgm:pt>
    <dgm:pt modelId="{B2688C33-E005-455C-8E5F-1751FD8D1660}" type="pres">
      <dgm:prSet presAssocID="{074E0635-678E-4D3B-924D-B8FD782B1CE2}" presName="background2" presStyleLbl="node2" presStyleIdx="0" presStyleCnt="2"/>
      <dgm:spPr/>
    </dgm:pt>
    <dgm:pt modelId="{7A67FE62-2350-45B5-B641-F8B0B8157B31}" type="pres">
      <dgm:prSet presAssocID="{074E0635-678E-4D3B-924D-B8FD782B1CE2}" presName="text2" presStyleLbl="fgAcc2" presStyleIdx="0" presStyleCnt="2">
        <dgm:presLayoutVars>
          <dgm:chPref val="3"/>
        </dgm:presLayoutVars>
      </dgm:prSet>
      <dgm:spPr/>
    </dgm:pt>
    <dgm:pt modelId="{61EE2638-7504-47DF-A524-B700DEA5BDBD}" type="pres">
      <dgm:prSet presAssocID="{074E0635-678E-4D3B-924D-B8FD782B1CE2}" presName="hierChild3" presStyleCnt="0"/>
      <dgm:spPr/>
    </dgm:pt>
    <dgm:pt modelId="{DB4C5BC5-0697-4DF1-ADA9-C19255D5E00A}" type="pres">
      <dgm:prSet presAssocID="{3E7876C8-7AFA-4566-BB84-5B1A23708D68}" presName="Name10" presStyleLbl="parChTrans1D2" presStyleIdx="1" presStyleCnt="2"/>
      <dgm:spPr/>
    </dgm:pt>
    <dgm:pt modelId="{63B9F25E-C6DB-4D71-A693-2FB091B9DDF1}" type="pres">
      <dgm:prSet presAssocID="{D75E2827-B264-418F-9272-04A1BF4F3705}" presName="hierRoot2" presStyleCnt="0"/>
      <dgm:spPr/>
    </dgm:pt>
    <dgm:pt modelId="{A2E32FE7-5190-48B7-B6CF-A20606B4D1FD}" type="pres">
      <dgm:prSet presAssocID="{D75E2827-B264-418F-9272-04A1BF4F3705}" presName="composite2" presStyleCnt="0"/>
      <dgm:spPr/>
    </dgm:pt>
    <dgm:pt modelId="{DCB16A91-4371-4AC3-9F50-732BC8681F2C}" type="pres">
      <dgm:prSet presAssocID="{D75E2827-B264-418F-9272-04A1BF4F3705}" presName="background2" presStyleLbl="node2" presStyleIdx="1" presStyleCnt="2"/>
      <dgm:spPr/>
    </dgm:pt>
    <dgm:pt modelId="{FBDAC9DD-F2B5-442D-A9E7-BCCCE3E2AFEC}" type="pres">
      <dgm:prSet presAssocID="{D75E2827-B264-418F-9272-04A1BF4F3705}" presName="text2" presStyleLbl="fgAcc2" presStyleIdx="1" presStyleCnt="2">
        <dgm:presLayoutVars>
          <dgm:chPref val="3"/>
        </dgm:presLayoutVars>
      </dgm:prSet>
      <dgm:spPr/>
    </dgm:pt>
    <dgm:pt modelId="{55B0DA3D-458F-4C53-8489-F4E5F9F85A07}" type="pres">
      <dgm:prSet presAssocID="{D75E2827-B264-418F-9272-04A1BF4F3705}" presName="hierChild3" presStyleCnt="0"/>
      <dgm:spPr/>
    </dgm:pt>
  </dgm:ptLst>
  <dgm:cxnLst>
    <dgm:cxn modelId="{90958C19-E5B6-45F3-82BC-F5ED41B32F53}" type="presOf" srcId="{D75E2827-B264-418F-9272-04A1BF4F3705}" destId="{FBDAC9DD-F2B5-442D-A9E7-BCCCE3E2AFEC}" srcOrd="0" destOrd="0" presId="urn:microsoft.com/office/officeart/2005/8/layout/hierarchy1"/>
    <dgm:cxn modelId="{C16FC925-421C-4954-B5D7-28A81D690CCC}" type="presOf" srcId="{074E0635-678E-4D3B-924D-B8FD782B1CE2}" destId="{7A67FE62-2350-45B5-B641-F8B0B8157B31}" srcOrd="0" destOrd="0" presId="urn:microsoft.com/office/officeart/2005/8/layout/hierarchy1"/>
    <dgm:cxn modelId="{5E837E2F-6E8D-4A88-9664-A5414F1328F6}" type="presOf" srcId="{F2E6FA42-DDEC-43FB-951B-9A86C99D1BF3}" destId="{745F758F-39D1-4CBF-84DD-B67EB0BD8A9A}" srcOrd="0" destOrd="0" presId="urn:microsoft.com/office/officeart/2005/8/layout/hierarchy1"/>
    <dgm:cxn modelId="{16E23E41-2C7F-46DC-ADE3-227B1CB833A4}" srcId="{22703F60-514B-45EF-83EC-FDC232314DE4}" destId="{D75E2827-B264-418F-9272-04A1BF4F3705}" srcOrd="1" destOrd="0" parTransId="{3E7876C8-7AFA-4566-BB84-5B1A23708D68}" sibTransId="{32F4A622-D626-4788-BF04-2A6B79487719}"/>
    <dgm:cxn modelId="{DCD6158E-23FF-405E-99B0-0F3CCB89A733}" type="presOf" srcId="{702A4ACF-3181-4A5D-919A-22A0978A8FD6}" destId="{08F0356C-03FE-43F2-86B5-973FD87FBC5F}" srcOrd="0" destOrd="0" presId="urn:microsoft.com/office/officeart/2005/8/layout/hierarchy1"/>
    <dgm:cxn modelId="{FDDDECBC-6FD0-43D5-AFDF-7D577EC41A31}" srcId="{22703F60-514B-45EF-83EC-FDC232314DE4}" destId="{074E0635-678E-4D3B-924D-B8FD782B1CE2}" srcOrd="0" destOrd="0" parTransId="{F2E6FA42-DDEC-43FB-951B-9A86C99D1BF3}" sibTransId="{F5DC0B36-6E66-4FAC-96C9-91D8BB3FEA47}"/>
    <dgm:cxn modelId="{56F538ED-5691-4DEC-9602-351EDB63E748}" type="presOf" srcId="{22703F60-514B-45EF-83EC-FDC232314DE4}" destId="{6CA4B1F6-889D-4F34-81B3-E8FE2C7F451A}" srcOrd="0" destOrd="0" presId="urn:microsoft.com/office/officeart/2005/8/layout/hierarchy1"/>
    <dgm:cxn modelId="{A7301FF1-EED3-47B7-9133-76CB79D2F200}" srcId="{702A4ACF-3181-4A5D-919A-22A0978A8FD6}" destId="{22703F60-514B-45EF-83EC-FDC232314DE4}" srcOrd="0" destOrd="0" parTransId="{C913B6DB-6E5F-46F1-A651-7B63FCC7E3C5}" sibTransId="{93A16D86-424A-4588-8C98-9002CF29BB95}"/>
    <dgm:cxn modelId="{902218F6-4E0C-4CD8-9DC6-AD10209C3C71}" type="presOf" srcId="{3E7876C8-7AFA-4566-BB84-5B1A23708D68}" destId="{DB4C5BC5-0697-4DF1-ADA9-C19255D5E00A}" srcOrd="0" destOrd="0" presId="urn:microsoft.com/office/officeart/2005/8/layout/hierarchy1"/>
    <dgm:cxn modelId="{694BBEEA-A0A1-4BD1-9666-93D0A7D0462A}" type="presParOf" srcId="{08F0356C-03FE-43F2-86B5-973FD87FBC5F}" destId="{6FBA8A88-E33E-4F06-A825-FA44C75AD27E}" srcOrd="0" destOrd="0" presId="urn:microsoft.com/office/officeart/2005/8/layout/hierarchy1"/>
    <dgm:cxn modelId="{32A0752A-5E6A-4482-831E-86FDC05D585D}" type="presParOf" srcId="{6FBA8A88-E33E-4F06-A825-FA44C75AD27E}" destId="{BEE0323E-69B1-4060-9A4A-D8EC3744F585}" srcOrd="0" destOrd="0" presId="urn:microsoft.com/office/officeart/2005/8/layout/hierarchy1"/>
    <dgm:cxn modelId="{D98EC962-53E1-45B8-B288-F6BBF48DA950}" type="presParOf" srcId="{BEE0323E-69B1-4060-9A4A-D8EC3744F585}" destId="{1AB8C678-8945-4647-A5DE-F9FAFB2E92DE}" srcOrd="0" destOrd="0" presId="urn:microsoft.com/office/officeart/2005/8/layout/hierarchy1"/>
    <dgm:cxn modelId="{5EC38530-0524-476C-BC47-BE5B14794C8F}" type="presParOf" srcId="{BEE0323E-69B1-4060-9A4A-D8EC3744F585}" destId="{6CA4B1F6-889D-4F34-81B3-E8FE2C7F451A}" srcOrd="1" destOrd="0" presId="urn:microsoft.com/office/officeart/2005/8/layout/hierarchy1"/>
    <dgm:cxn modelId="{A6E5F035-932F-4C5C-BCF2-993BA02E70DC}" type="presParOf" srcId="{6FBA8A88-E33E-4F06-A825-FA44C75AD27E}" destId="{C22BD973-5DAC-4895-B3A5-07B2540E3634}" srcOrd="1" destOrd="0" presId="urn:microsoft.com/office/officeart/2005/8/layout/hierarchy1"/>
    <dgm:cxn modelId="{BF8F6ACD-FA53-4744-8673-6CF33EA47BCD}" type="presParOf" srcId="{C22BD973-5DAC-4895-B3A5-07B2540E3634}" destId="{745F758F-39D1-4CBF-84DD-B67EB0BD8A9A}" srcOrd="0" destOrd="0" presId="urn:microsoft.com/office/officeart/2005/8/layout/hierarchy1"/>
    <dgm:cxn modelId="{781A973A-5F08-41E7-A81D-5FC77F7C195F}" type="presParOf" srcId="{C22BD973-5DAC-4895-B3A5-07B2540E3634}" destId="{946CE446-DF5C-4EA9-BB6D-1A2D9C80B0D9}" srcOrd="1" destOrd="0" presId="urn:microsoft.com/office/officeart/2005/8/layout/hierarchy1"/>
    <dgm:cxn modelId="{01B3F1E6-0CEB-4CE6-AB45-31AF9B6C7FE5}" type="presParOf" srcId="{946CE446-DF5C-4EA9-BB6D-1A2D9C80B0D9}" destId="{7E1B5803-B50D-427C-98C0-B9B1F4A965C8}" srcOrd="0" destOrd="0" presId="urn:microsoft.com/office/officeart/2005/8/layout/hierarchy1"/>
    <dgm:cxn modelId="{845DB268-F3B1-4A4C-9406-81B8BEEFEA7F}" type="presParOf" srcId="{7E1B5803-B50D-427C-98C0-B9B1F4A965C8}" destId="{B2688C33-E005-455C-8E5F-1751FD8D1660}" srcOrd="0" destOrd="0" presId="urn:microsoft.com/office/officeart/2005/8/layout/hierarchy1"/>
    <dgm:cxn modelId="{C483A57C-4397-4EC2-AB16-F6B2748C0D01}" type="presParOf" srcId="{7E1B5803-B50D-427C-98C0-B9B1F4A965C8}" destId="{7A67FE62-2350-45B5-B641-F8B0B8157B31}" srcOrd="1" destOrd="0" presId="urn:microsoft.com/office/officeart/2005/8/layout/hierarchy1"/>
    <dgm:cxn modelId="{3549C260-DA26-4C6F-9943-C00071797819}" type="presParOf" srcId="{946CE446-DF5C-4EA9-BB6D-1A2D9C80B0D9}" destId="{61EE2638-7504-47DF-A524-B700DEA5BDBD}" srcOrd="1" destOrd="0" presId="urn:microsoft.com/office/officeart/2005/8/layout/hierarchy1"/>
    <dgm:cxn modelId="{86BFD1F4-C1EF-4D2F-B594-A57075F467D9}" type="presParOf" srcId="{C22BD973-5DAC-4895-B3A5-07B2540E3634}" destId="{DB4C5BC5-0697-4DF1-ADA9-C19255D5E00A}" srcOrd="2" destOrd="0" presId="urn:microsoft.com/office/officeart/2005/8/layout/hierarchy1"/>
    <dgm:cxn modelId="{D3F463C0-3898-44D4-B246-6371929BDEE4}" type="presParOf" srcId="{C22BD973-5DAC-4895-B3A5-07B2540E3634}" destId="{63B9F25E-C6DB-4D71-A693-2FB091B9DDF1}" srcOrd="3" destOrd="0" presId="urn:microsoft.com/office/officeart/2005/8/layout/hierarchy1"/>
    <dgm:cxn modelId="{115DEDF6-D6D0-407E-802B-1A59822731C9}" type="presParOf" srcId="{63B9F25E-C6DB-4D71-A693-2FB091B9DDF1}" destId="{A2E32FE7-5190-48B7-B6CF-A20606B4D1FD}" srcOrd="0" destOrd="0" presId="urn:microsoft.com/office/officeart/2005/8/layout/hierarchy1"/>
    <dgm:cxn modelId="{2CFB4C5C-003D-45F3-BE4C-4FD4D5AEA220}" type="presParOf" srcId="{A2E32FE7-5190-48B7-B6CF-A20606B4D1FD}" destId="{DCB16A91-4371-4AC3-9F50-732BC8681F2C}" srcOrd="0" destOrd="0" presId="urn:microsoft.com/office/officeart/2005/8/layout/hierarchy1"/>
    <dgm:cxn modelId="{FA16255A-61A8-498F-AD4F-BAED939839BA}" type="presParOf" srcId="{A2E32FE7-5190-48B7-B6CF-A20606B4D1FD}" destId="{FBDAC9DD-F2B5-442D-A9E7-BCCCE3E2AFEC}" srcOrd="1" destOrd="0" presId="urn:microsoft.com/office/officeart/2005/8/layout/hierarchy1"/>
    <dgm:cxn modelId="{30185346-24F2-4E38-9FF0-564A53C26A01}" type="presParOf" srcId="{63B9F25E-C6DB-4D71-A693-2FB091B9DDF1}" destId="{55B0DA3D-458F-4C53-8489-F4E5F9F85A07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0F77257-F265-44D3-A4F1-D534A436135A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84C89A2-60BC-43C6-B912-A9D3A9152342}">
      <dgm:prSet phldrT="[Текст]" custT="1"/>
      <dgm:spPr/>
      <dgm:t>
        <a:bodyPr/>
        <a:lstStyle/>
        <a:p>
          <a:r>
            <a:rPr lang="ru-RU" sz="2400" dirty="0"/>
            <a:t>Языки</a:t>
          </a:r>
        </a:p>
      </dgm:t>
    </dgm:pt>
    <dgm:pt modelId="{50B82AFF-59C0-4C77-A9C8-3C280BDEA724}" type="parTrans" cxnId="{F6EB971B-A68C-463B-A539-9EB321BAED39}">
      <dgm:prSet/>
      <dgm:spPr/>
      <dgm:t>
        <a:bodyPr/>
        <a:lstStyle/>
        <a:p>
          <a:endParaRPr lang="ru-RU"/>
        </a:p>
      </dgm:t>
    </dgm:pt>
    <dgm:pt modelId="{D0B126DF-B1D5-4656-98E8-AF48C294F049}" type="sibTrans" cxnId="{F6EB971B-A68C-463B-A539-9EB321BAED39}">
      <dgm:prSet/>
      <dgm:spPr/>
      <dgm:t>
        <a:bodyPr/>
        <a:lstStyle/>
        <a:p>
          <a:endParaRPr lang="ru-RU"/>
        </a:p>
      </dgm:t>
    </dgm:pt>
    <dgm:pt modelId="{247FCC84-5114-4BD7-8A68-637F1EBC1695}">
      <dgm:prSet phldrT="[Текст]" custT="1"/>
      <dgm:spPr/>
      <dgm:t>
        <a:bodyPr/>
        <a:lstStyle/>
        <a:p>
          <a:r>
            <a:rPr lang="ru-RU" sz="2400" dirty="0"/>
            <a:t>Естественные</a:t>
          </a:r>
        </a:p>
      </dgm:t>
    </dgm:pt>
    <dgm:pt modelId="{DD0DA8C8-01C7-40BD-8680-5554CA285CB5}" type="parTrans" cxnId="{C2664041-5230-4FF8-95EE-66B58E2EC2C7}">
      <dgm:prSet/>
      <dgm:spPr/>
      <dgm:t>
        <a:bodyPr/>
        <a:lstStyle/>
        <a:p>
          <a:endParaRPr lang="ru-RU"/>
        </a:p>
      </dgm:t>
    </dgm:pt>
    <dgm:pt modelId="{1C868E6B-814B-48CA-B63B-F311C606F839}" type="sibTrans" cxnId="{C2664041-5230-4FF8-95EE-66B58E2EC2C7}">
      <dgm:prSet/>
      <dgm:spPr/>
      <dgm:t>
        <a:bodyPr/>
        <a:lstStyle/>
        <a:p>
          <a:endParaRPr lang="ru-RU"/>
        </a:p>
      </dgm:t>
    </dgm:pt>
    <dgm:pt modelId="{4938C968-5645-4B83-9EA9-F30611E4C9F7}">
      <dgm:prSet phldrT="[Текст]" custT="1"/>
      <dgm:spPr/>
      <dgm:t>
        <a:bodyPr/>
        <a:lstStyle/>
        <a:p>
          <a:r>
            <a:rPr lang="ru-RU" sz="2400" dirty="0"/>
            <a:t>Русский</a:t>
          </a:r>
        </a:p>
      </dgm:t>
    </dgm:pt>
    <dgm:pt modelId="{5B89F842-8FB3-4711-BA9F-B182350BAFFF}" type="parTrans" cxnId="{A6D76BA8-6372-45B2-BE0E-44F5BF9F9086}">
      <dgm:prSet/>
      <dgm:spPr/>
      <dgm:t>
        <a:bodyPr/>
        <a:lstStyle/>
        <a:p>
          <a:endParaRPr lang="ru-RU"/>
        </a:p>
      </dgm:t>
    </dgm:pt>
    <dgm:pt modelId="{55F2A9F0-2C0A-4866-9240-0360A9B6FEE9}" type="sibTrans" cxnId="{A6D76BA8-6372-45B2-BE0E-44F5BF9F9086}">
      <dgm:prSet/>
      <dgm:spPr/>
      <dgm:t>
        <a:bodyPr/>
        <a:lstStyle/>
        <a:p>
          <a:endParaRPr lang="ru-RU"/>
        </a:p>
      </dgm:t>
    </dgm:pt>
    <dgm:pt modelId="{0597AB6C-64D8-42AE-8223-2F49A89D6BDB}">
      <dgm:prSet phldrT="[Текст]" custT="1"/>
      <dgm:spPr/>
      <dgm:t>
        <a:bodyPr/>
        <a:lstStyle/>
        <a:p>
          <a:r>
            <a:rPr lang="ru-RU" sz="2400" dirty="0"/>
            <a:t>Английский</a:t>
          </a:r>
        </a:p>
      </dgm:t>
    </dgm:pt>
    <dgm:pt modelId="{93859C52-11EC-475C-A1D6-6FB85330CF65}" type="parTrans" cxnId="{D4CA7E43-E367-463F-9402-F24EFF9B5CEC}">
      <dgm:prSet/>
      <dgm:spPr/>
      <dgm:t>
        <a:bodyPr/>
        <a:lstStyle/>
        <a:p>
          <a:endParaRPr lang="ru-RU"/>
        </a:p>
      </dgm:t>
    </dgm:pt>
    <dgm:pt modelId="{A83C79B2-C6FB-4D8A-AFC1-59796E307F77}" type="sibTrans" cxnId="{D4CA7E43-E367-463F-9402-F24EFF9B5CEC}">
      <dgm:prSet/>
      <dgm:spPr/>
      <dgm:t>
        <a:bodyPr/>
        <a:lstStyle/>
        <a:p>
          <a:endParaRPr lang="ru-RU"/>
        </a:p>
      </dgm:t>
    </dgm:pt>
    <dgm:pt modelId="{36034470-2949-4EC8-822A-4B96F93B967B}">
      <dgm:prSet phldrT="[Текст]" custT="1"/>
      <dgm:spPr/>
      <dgm:t>
        <a:bodyPr/>
        <a:lstStyle/>
        <a:p>
          <a:r>
            <a:rPr lang="ru-RU" sz="2400" dirty="0"/>
            <a:t>Формальные</a:t>
          </a:r>
        </a:p>
      </dgm:t>
    </dgm:pt>
    <dgm:pt modelId="{D22BEB58-8910-4CB7-AEDC-E10C9FCA476A}" type="parTrans" cxnId="{D69CE7CB-8F50-4914-AE64-9A6AAF1DE8CE}">
      <dgm:prSet/>
      <dgm:spPr/>
      <dgm:t>
        <a:bodyPr/>
        <a:lstStyle/>
        <a:p>
          <a:endParaRPr lang="ru-RU"/>
        </a:p>
      </dgm:t>
    </dgm:pt>
    <dgm:pt modelId="{134EC7A6-DF69-491A-9A4C-D8B725F5A12C}" type="sibTrans" cxnId="{D69CE7CB-8F50-4914-AE64-9A6AAF1DE8CE}">
      <dgm:prSet/>
      <dgm:spPr/>
      <dgm:t>
        <a:bodyPr/>
        <a:lstStyle/>
        <a:p>
          <a:endParaRPr lang="ru-RU"/>
        </a:p>
      </dgm:t>
    </dgm:pt>
    <dgm:pt modelId="{E9A4B989-7950-487A-8DC5-E2B8A0363237}">
      <dgm:prSet phldrT="[Текст]" custT="1"/>
      <dgm:spPr/>
      <dgm:t>
        <a:bodyPr/>
        <a:lstStyle/>
        <a:p>
          <a:r>
            <a:rPr lang="ru-RU" sz="2400" dirty="0"/>
            <a:t>Системы счисления</a:t>
          </a:r>
        </a:p>
      </dgm:t>
    </dgm:pt>
    <dgm:pt modelId="{DAB5ACE6-6492-4AD9-9A14-B9D688BC8BAC}" type="parTrans" cxnId="{E1AF73FC-7DA2-4A37-8426-E7A12E02261D}">
      <dgm:prSet/>
      <dgm:spPr/>
      <dgm:t>
        <a:bodyPr/>
        <a:lstStyle/>
        <a:p>
          <a:endParaRPr lang="ru-RU"/>
        </a:p>
      </dgm:t>
    </dgm:pt>
    <dgm:pt modelId="{96C118BE-AE84-4EAD-9DC7-FA4941236CA4}" type="sibTrans" cxnId="{E1AF73FC-7DA2-4A37-8426-E7A12E02261D}">
      <dgm:prSet/>
      <dgm:spPr/>
      <dgm:t>
        <a:bodyPr/>
        <a:lstStyle/>
        <a:p>
          <a:endParaRPr lang="ru-RU"/>
        </a:p>
      </dgm:t>
    </dgm:pt>
    <dgm:pt modelId="{F1B5E150-DD80-4461-9BD2-0073B8CB9951}">
      <dgm:prSet custT="1"/>
      <dgm:spPr/>
      <dgm:t>
        <a:bodyPr/>
        <a:lstStyle/>
        <a:p>
          <a:r>
            <a:rPr lang="ru-RU" sz="2400" dirty="0"/>
            <a:t>Язык алгебры</a:t>
          </a:r>
        </a:p>
      </dgm:t>
    </dgm:pt>
    <dgm:pt modelId="{6ABC912E-AD1E-452E-B7F6-BE2B3E2BDE9C}" type="parTrans" cxnId="{A969A4C4-DB48-48CC-9907-A91B81179399}">
      <dgm:prSet/>
      <dgm:spPr/>
      <dgm:t>
        <a:bodyPr/>
        <a:lstStyle/>
        <a:p>
          <a:endParaRPr lang="ru-RU"/>
        </a:p>
      </dgm:t>
    </dgm:pt>
    <dgm:pt modelId="{51C42513-5374-4282-96CA-8D865D0556F1}" type="sibTrans" cxnId="{A969A4C4-DB48-48CC-9907-A91B81179399}">
      <dgm:prSet/>
      <dgm:spPr/>
      <dgm:t>
        <a:bodyPr/>
        <a:lstStyle/>
        <a:p>
          <a:endParaRPr lang="ru-RU"/>
        </a:p>
      </dgm:t>
    </dgm:pt>
    <dgm:pt modelId="{0D80455C-879D-4558-93F3-A5DB75FBEF97}">
      <dgm:prSet custT="1"/>
      <dgm:spPr/>
      <dgm:t>
        <a:bodyPr/>
        <a:lstStyle/>
        <a:p>
          <a:r>
            <a:rPr lang="ru-RU" sz="2400" dirty="0"/>
            <a:t>Языки программирования</a:t>
          </a:r>
        </a:p>
      </dgm:t>
    </dgm:pt>
    <dgm:pt modelId="{FD90DB94-8DFA-4126-8565-DAC548BCD430}" type="parTrans" cxnId="{145372C6-E5C3-40E8-9B90-A5BB3445BBCC}">
      <dgm:prSet/>
      <dgm:spPr/>
      <dgm:t>
        <a:bodyPr/>
        <a:lstStyle/>
        <a:p>
          <a:endParaRPr lang="ru-RU"/>
        </a:p>
      </dgm:t>
    </dgm:pt>
    <dgm:pt modelId="{429239F0-88D0-4ED6-997F-3325E3095730}" type="sibTrans" cxnId="{145372C6-E5C3-40E8-9B90-A5BB3445BBCC}">
      <dgm:prSet/>
      <dgm:spPr/>
      <dgm:t>
        <a:bodyPr/>
        <a:lstStyle/>
        <a:p>
          <a:endParaRPr lang="ru-RU"/>
        </a:p>
      </dgm:t>
    </dgm:pt>
    <dgm:pt modelId="{9D326384-D1D2-4277-809C-1725A7E99F69}" type="pres">
      <dgm:prSet presAssocID="{20F77257-F265-44D3-A4F1-D534A436135A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7743B50A-CC51-49F8-97FB-708AB150552F}" type="pres">
      <dgm:prSet presAssocID="{F84C89A2-60BC-43C6-B912-A9D3A9152342}" presName="root1" presStyleCnt="0"/>
      <dgm:spPr/>
    </dgm:pt>
    <dgm:pt modelId="{AB03DD4F-20DC-4AE2-B4B8-8BF0CE2A4F4C}" type="pres">
      <dgm:prSet presAssocID="{F84C89A2-60BC-43C6-B912-A9D3A9152342}" presName="LevelOneTextNode" presStyleLbl="node0" presStyleIdx="0" presStyleCnt="1">
        <dgm:presLayoutVars>
          <dgm:chPref val="3"/>
        </dgm:presLayoutVars>
      </dgm:prSet>
      <dgm:spPr/>
    </dgm:pt>
    <dgm:pt modelId="{277E0535-2482-4F51-8D0C-0EFE1783B6DC}" type="pres">
      <dgm:prSet presAssocID="{F84C89A2-60BC-43C6-B912-A9D3A9152342}" presName="level2hierChild" presStyleCnt="0"/>
      <dgm:spPr/>
    </dgm:pt>
    <dgm:pt modelId="{6DC82967-91E3-4C8A-BACE-E18719BA8BA6}" type="pres">
      <dgm:prSet presAssocID="{DD0DA8C8-01C7-40BD-8680-5554CA285CB5}" presName="conn2-1" presStyleLbl="parChTrans1D2" presStyleIdx="0" presStyleCnt="2"/>
      <dgm:spPr/>
    </dgm:pt>
    <dgm:pt modelId="{9822DF45-1D88-4439-B278-0235E1413041}" type="pres">
      <dgm:prSet presAssocID="{DD0DA8C8-01C7-40BD-8680-5554CA285CB5}" presName="connTx" presStyleLbl="parChTrans1D2" presStyleIdx="0" presStyleCnt="2"/>
      <dgm:spPr/>
    </dgm:pt>
    <dgm:pt modelId="{BB0A6A39-65CB-4A58-AED8-6045AB54AF0A}" type="pres">
      <dgm:prSet presAssocID="{247FCC84-5114-4BD7-8A68-637F1EBC1695}" presName="root2" presStyleCnt="0"/>
      <dgm:spPr/>
    </dgm:pt>
    <dgm:pt modelId="{80A19290-C79A-42C9-BE61-5D0B19E10AE7}" type="pres">
      <dgm:prSet presAssocID="{247FCC84-5114-4BD7-8A68-637F1EBC1695}" presName="LevelTwoTextNode" presStyleLbl="node2" presStyleIdx="0" presStyleCnt="2" custScaleX="124929">
        <dgm:presLayoutVars>
          <dgm:chPref val="3"/>
        </dgm:presLayoutVars>
      </dgm:prSet>
      <dgm:spPr/>
    </dgm:pt>
    <dgm:pt modelId="{B970B1D9-4C82-444F-8A9A-539258EB9EBB}" type="pres">
      <dgm:prSet presAssocID="{247FCC84-5114-4BD7-8A68-637F1EBC1695}" presName="level3hierChild" presStyleCnt="0"/>
      <dgm:spPr/>
    </dgm:pt>
    <dgm:pt modelId="{9CEB19CC-052F-4838-B861-2494EA331A4B}" type="pres">
      <dgm:prSet presAssocID="{5B89F842-8FB3-4711-BA9F-B182350BAFFF}" presName="conn2-1" presStyleLbl="parChTrans1D3" presStyleIdx="0" presStyleCnt="5"/>
      <dgm:spPr/>
    </dgm:pt>
    <dgm:pt modelId="{CB20AC17-AD78-425D-AB85-1159A3A7B161}" type="pres">
      <dgm:prSet presAssocID="{5B89F842-8FB3-4711-BA9F-B182350BAFFF}" presName="connTx" presStyleLbl="parChTrans1D3" presStyleIdx="0" presStyleCnt="5"/>
      <dgm:spPr/>
    </dgm:pt>
    <dgm:pt modelId="{28CD6ABB-0816-4786-BD3F-9F9EB9809F40}" type="pres">
      <dgm:prSet presAssocID="{4938C968-5645-4B83-9EA9-F30611E4C9F7}" presName="root2" presStyleCnt="0"/>
      <dgm:spPr/>
    </dgm:pt>
    <dgm:pt modelId="{8C84C27A-F482-4BB6-8859-50B5FA7DBD7D}" type="pres">
      <dgm:prSet presAssocID="{4938C968-5645-4B83-9EA9-F30611E4C9F7}" presName="LevelTwoTextNode" presStyleLbl="node3" presStyleIdx="0" presStyleCnt="5" custScaleX="168018">
        <dgm:presLayoutVars>
          <dgm:chPref val="3"/>
        </dgm:presLayoutVars>
      </dgm:prSet>
      <dgm:spPr/>
    </dgm:pt>
    <dgm:pt modelId="{7B74AFE2-712A-403F-90CE-548F61F622AE}" type="pres">
      <dgm:prSet presAssocID="{4938C968-5645-4B83-9EA9-F30611E4C9F7}" presName="level3hierChild" presStyleCnt="0"/>
      <dgm:spPr/>
    </dgm:pt>
    <dgm:pt modelId="{742E1970-2983-4CC9-A12F-E8E7FEB91268}" type="pres">
      <dgm:prSet presAssocID="{93859C52-11EC-475C-A1D6-6FB85330CF65}" presName="conn2-1" presStyleLbl="parChTrans1D3" presStyleIdx="1" presStyleCnt="5"/>
      <dgm:spPr/>
    </dgm:pt>
    <dgm:pt modelId="{DD7ABD7E-01B5-405B-A2C5-AE0AB0ADF1C6}" type="pres">
      <dgm:prSet presAssocID="{93859C52-11EC-475C-A1D6-6FB85330CF65}" presName="connTx" presStyleLbl="parChTrans1D3" presStyleIdx="1" presStyleCnt="5"/>
      <dgm:spPr/>
    </dgm:pt>
    <dgm:pt modelId="{3E50BE52-DB72-4AE7-B9CD-06A5317BBE86}" type="pres">
      <dgm:prSet presAssocID="{0597AB6C-64D8-42AE-8223-2F49A89D6BDB}" presName="root2" presStyleCnt="0"/>
      <dgm:spPr/>
    </dgm:pt>
    <dgm:pt modelId="{112FCF8F-77A7-4351-827E-A00503B382A6}" type="pres">
      <dgm:prSet presAssocID="{0597AB6C-64D8-42AE-8223-2F49A89D6BDB}" presName="LevelTwoTextNode" presStyleLbl="node3" presStyleIdx="1" presStyleCnt="5" custScaleX="168018">
        <dgm:presLayoutVars>
          <dgm:chPref val="3"/>
        </dgm:presLayoutVars>
      </dgm:prSet>
      <dgm:spPr/>
    </dgm:pt>
    <dgm:pt modelId="{40015F92-18B2-4A74-8745-D0F88C336D0B}" type="pres">
      <dgm:prSet presAssocID="{0597AB6C-64D8-42AE-8223-2F49A89D6BDB}" presName="level3hierChild" presStyleCnt="0"/>
      <dgm:spPr/>
    </dgm:pt>
    <dgm:pt modelId="{7C5B42D7-3B1D-4404-982E-5D66332AAB20}" type="pres">
      <dgm:prSet presAssocID="{D22BEB58-8910-4CB7-AEDC-E10C9FCA476A}" presName="conn2-1" presStyleLbl="parChTrans1D2" presStyleIdx="1" presStyleCnt="2"/>
      <dgm:spPr/>
    </dgm:pt>
    <dgm:pt modelId="{6DFA931E-D60A-4BE6-9117-999114E30358}" type="pres">
      <dgm:prSet presAssocID="{D22BEB58-8910-4CB7-AEDC-E10C9FCA476A}" presName="connTx" presStyleLbl="parChTrans1D2" presStyleIdx="1" presStyleCnt="2"/>
      <dgm:spPr/>
    </dgm:pt>
    <dgm:pt modelId="{51E20160-93BE-4131-8C48-7515BF8D9EE8}" type="pres">
      <dgm:prSet presAssocID="{36034470-2949-4EC8-822A-4B96F93B967B}" presName="root2" presStyleCnt="0"/>
      <dgm:spPr/>
    </dgm:pt>
    <dgm:pt modelId="{3AF8D7B7-E9AA-4E56-9EA3-724E8C4A5461}" type="pres">
      <dgm:prSet presAssocID="{36034470-2949-4EC8-822A-4B96F93B967B}" presName="LevelTwoTextNode" presStyleLbl="node2" presStyleIdx="1" presStyleCnt="2" custScaleX="117847">
        <dgm:presLayoutVars>
          <dgm:chPref val="3"/>
        </dgm:presLayoutVars>
      </dgm:prSet>
      <dgm:spPr/>
    </dgm:pt>
    <dgm:pt modelId="{0EEFD7E3-593E-48D8-8B5E-BB487F6B3BF7}" type="pres">
      <dgm:prSet presAssocID="{36034470-2949-4EC8-822A-4B96F93B967B}" presName="level3hierChild" presStyleCnt="0"/>
      <dgm:spPr/>
    </dgm:pt>
    <dgm:pt modelId="{4397F21F-BD84-460E-9B95-1CD037DE99E3}" type="pres">
      <dgm:prSet presAssocID="{DAB5ACE6-6492-4AD9-9A14-B9D688BC8BAC}" presName="conn2-1" presStyleLbl="parChTrans1D3" presStyleIdx="2" presStyleCnt="5"/>
      <dgm:spPr/>
    </dgm:pt>
    <dgm:pt modelId="{E8F6A31A-3463-4DBF-AD22-A9A1F9ABDAE8}" type="pres">
      <dgm:prSet presAssocID="{DAB5ACE6-6492-4AD9-9A14-B9D688BC8BAC}" presName="connTx" presStyleLbl="parChTrans1D3" presStyleIdx="2" presStyleCnt="5"/>
      <dgm:spPr/>
    </dgm:pt>
    <dgm:pt modelId="{AC0C208C-EF2F-4A1F-A7E6-DD0178EF6644}" type="pres">
      <dgm:prSet presAssocID="{E9A4B989-7950-487A-8DC5-E2B8A0363237}" presName="root2" presStyleCnt="0"/>
      <dgm:spPr/>
    </dgm:pt>
    <dgm:pt modelId="{71B97E3A-C55A-422E-8169-A4176B09D260}" type="pres">
      <dgm:prSet presAssocID="{E9A4B989-7950-487A-8DC5-E2B8A0363237}" presName="LevelTwoTextNode" presStyleLbl="node3" presStyleIdx="2" presStyleCnt="5" custScaleX="168018">
        <dgm:presLayoutVars>
          <dgm:chPref val="3"/>
        </dgm:presLayoutVars>
      </dgm:prSet>
      <dgm:spPr/>
    </dgm:pt>
    <dgm:pt modelId="{042B0CC5-65AE-4098-9678-98BBD9B29C4D}" type="pres">
      <dgm:prSet presAssocID="{E9A4B989-7950-487A-8DC5-E2B8A0363237}" presName="level3hierChild" presStyleCnt="0"/>
      <dgm:spPr/>
    </dgm:pt>
    <dgm:pt modelId="{9746AE71-40E3-4487-BC78-069A7632E47C}" type="pres">
      <dgm:prSet presAssocID="{6ABC912E-AD1E-452E-B7F6-BE2B3E2BDE9C}" presName="conn2-1" presStyleLbl="parChTrans1D3" presStyleIdx="3" presStyleCnt="5"/>
      <dgm:spPr/>
    </dgm:pt>
    <dgm:pt modelId="{63A8D1B6-9C32-436B-8362-5AC3F6AFFD38}" type="pres">
      <dgm:prSet presAssocID="{6ABC912E-AD1E-452E-B7F6-BE2B3E2BDE9C}" presName="connTx" presStyleLbl="parChTrans1D3" presStyleIdx="3" presStyleCnt="5"/>
      <dgm:spPr/>
    </dgm:pt>
    <dgm:pt modelId="{8A6D37EF-5562-419B-8A08-680496ED81BE}" type="pres">
      <dgm:prSet presAssocID="{F1B5E150-DD80-4461-9BD2-0073B8CB9951}" presName="root2" presStyleCnt="0"/>
      <dgm:spPr/>
    </dgm:pt>
    <dgm:pt modelId="{C54CE0DB-5B60-409F-A720-E21BAB572307}" type="pres">
      <dgm:prSet presAssocID="{F1B5E150-DD80-4461-9BD2-0073B8CB9951}" presName="LevelTwoTextNode" presStyleLbl="node3" presStyleIdx="3" presStyleCnt="5" custScaleX="168018">
        <dgm:presLayoutVars>
          <dgm:chPref val="3"/>
        </dgm:presLayoutVars>
      </dgm:prSet>
      <dgm:spPr/>
    </dgm:pt>
    <dgm:pt modelId="{7853709B-BE96-4DCE-95BA-A8014F1B5C0B}" type="pres">
      <dgm:prSet presAssocID="{F1B5E150-DD80-4461-9BD2-0073B8CB9951}" presName="level3hierChild" presStyleCnt="0"/>
      <dgm:spPr/>
    </dgm:pt>
    <dgm:pt modelId="{AC43DA95-B386-42A0-B09A-88CB65F9F256}" type="pres">
      <dgm:prSet presAssocID="{FD90DB94-8DFA-4126-8565-DAC548BCD430}" presName="conn2-1" presStyleLbl="parChTrans1D3" presStyleIdx="4" presStyleCnt="5"/>
      <dgm:spPr/>
    </dgm:pt>
    <dgm:pt modelId="{CD2C74A3-1081-4DE2-8808-94751374D068}" type="pres">
      <dgm:prSet presAssocID="{FD90DB94-8DFA-4126-8565-DAC548BCD430}" presName="connTx" presStyleLbl="parChTrans1D3" presStyleIdx="4" presStyleCnt="5"/>
      <dgm:spPr/>
    </dgm:pt>
    <dgm:pt modelId="{74062986-57D6-427C-9288-21A255FA6770}" type="pres">
      <dgm:prSet presAssocID="{0D80455C-879D-4558-93F3-A5DB75FBEF97}" presName="root2" presStyleCnt="0"/>
      <dgm:spPr/>
    </dgm:pt>
    <dgm:pt modelId="{A5F4C364-F15B-4032-A2D2-A0EBC22F25E7}" type="pres">
      <dgm:prSet presAssocID="{0D80455C-879D-4558-93F3-A5DB75FBEF97}" presName="LevelTwoTextNode" presStyleLbl="node3" presStyleIdx="4" presStyleCnt="5" custScaleX="168018">
        <dgm:presLayoutVars>
          <dgm:chPref val="3"/>
        </dgm:presLayoutVars>
      </dgm:prSet>
      <dgm:spPr/>
    </dgm:pt>
    <dgm:pt modelId="{7865836D-D531-4922-AA00-F1C5F540D300}" type="pres">
      <dgm:prSet presAssocID="{0D80455C-879D-4558-93F3-A5DB75FBEF97}" presName="level3hierChild" presStyleCnt="0"/>
      <dgm:spPr/>
    </dgm:pt>
  </dgm:ptLst>
  <dgm:cxnLst>
    <dgm:cxn modelId="{02448A05-5813-4EB4-B410-9546D0839A6D}" type="presOf" srcId="{E9A4B989-7950-487A-8DC5-E2B8A0363237}" destId="{71B97E3A-C55A-422E-8169-A4176B09D260}" srcOrd="0" destOrd="0" presId="urn:microsoft.com/office/officeart/2005/8/layout/hierarchy2"/>
    <dgm:cxn modelId="{F6EB971B-A68C-463B-A539-9EB321BAED39}" srcId="{20F77257-F265-44D3-A4F1-D534A436135A}" destId="{F84C89A2-60BC-43C6-B912-A9D3A9152342}" srcOrd="0" destOrd="0" parTransId="{50B82AFF-59C0-4C77-A9C8-3C280BDEA724}" sibTransId="{D0B126DF-B1D5-4656-98E8-AF48C294F049}"/>
    <dgm:cxn modelId="{AAB82D2F-3FF5-432F-88D1-22E06426447B}" type="presOf" srcId="{FD90DB94-8DFA-4126-8565-DAC548BCD430}" destId="{AC43DA95-B386-42A0-B09A-88CB65F9F256}" srcOrd="0" destOrd="0" presId="urn:microsoft.com/office/officeart/2005/8/layout/hierarchy2"/>
    <dgm:cxn modelId="{FDF6AF40-AB34-478A-AAE9-08D8F40BF910}" type="presOf" srcId="{DD0DA8C8-01C7-40BD-8680-5554CA285CB5}" destId="{9822DF45-1D88-4439-B278-0235E1413041}" srcOrd="1" destOrd="0" presId="urn:microsoft.com/office/officeart/2005/8/layout/hierarchy2"/>
    <dgm:cxn modelId="{C2664041-5230-4FF8-95EE-66B58E2EC2C7}" srcId="{F84C89A2-60BC-43C6-B912-A9D3A9152342}" destId="{247FCC84-5114-4BD7-8A68-637F1EBC1695}" srcOrd="0" destOrd="0" parTransId="{DD0DA8C8-01C7-40BD-8680-5554CA285CB5}" sibTransId="{1C868E6B-814B-48CA-B63B-F311C606F839}"/>
    <dgm:cxn modelId="{D4CA7E43-E367-463F-9402-F24EFF9B5CEC}" srcId="{247FCC84-5114-4BD7-8A68-637F1EBC1695}" destId="{0597AB6C-64D8-42AE-8223-2F49A89D6BDB}" srcOrd="1" destOrd="0" parTransId="{93859C52-11EC-475C-A1D6-6FB85330CF65}" sibTransId="{A83C79B2-C6FB-4D8A-AFC1-59796E307F77}"/>
    <dgm:cxn modelId="{63A9BB4B-4C66-4D4F-BF80-E368CA5DB4B7}" type="presOf" srcId="{93859C52-11EC-475C-A1D6-6FB85330CF65}" destId="{742E1970-2983-4CC9-A12F-E8E7FEB91268}" srcOrd="0" destOrd="0" presId="urn:microsoft.com/office/officeart/2005/8/layout/hierarchy2"/>
    <dgm:cxn modelId="{B8246975-5F62-4EEC-8828-8316A2C96A8D}" type="presOf" srcId="{D22BEB58-8910-4CB7-AEDC-E10C9FCA476A}" destId="{6DFA931E-D60A-4BE6-9117-999114E30358}" srcOrd="1" destOrd="0" presId="urn:microsoft.com/office/officeart/2005/8/layout/hierarchy2"/>
    <dgm:cxn modelId="{4D579156-2B20-4ADF-A310-7CEB51021DBA}" type="presOf" srcId="{93859C52-11EC-475C-A1D6-6FB85330CF65}" destId="{DD7ABD7E-01B5-405B-A2C5-AE0AB0ADF1C6}" srcOrd="1" destOrd="0" presId="urn:microsoft.com/office/officeart/2005/8/layout/hierarchy2"/>
    <dgm:cxn modelId="{C14B4177-6084-44CD-A0D6-2DF7F6BF9D17}" type="presOf" srcId="{5B89F842-8FB3-4711-BA9F-B182350BAFFF}" destId="{CB20AC17-AD78-425D-AB85-1159A3A7B161}" srcOrd="1" destOrd="0" presId="urn:microsoft.com/office/officeart/2005/8/layout/hierarchy2"/>
    <dgm:cxn modelId="{D3F59578-14C3-4D60-B400-9BD56800F562}" type="presOf" srcId="{DAB5ACE6-6492-4AD9-9A14-B9D688BC8BAC}" destId="{E8F6A31A-3463-4DBF-AD22-A9A1F9ABDAE8}" srcOrd="1" destOrd="0" presId="urn:microsoft.com/office/officeart/2005/8/layout/hierarchy2"/>
    <dgm:cxn modelId="{28209A78-E1B8-4F31-97F2-7598907D3414}" type="presOf" srcId="{36034470-2949-4EC8-822A-4B96F93B967B}" destId="{3AF8D7B7-E9AA-4E56-9EA3-724E8C4A5461}" srcOrd="0" destOrd="0" presId="urn:microsoft.com/office/officeart/2005/8/layout/hierarchy2"/>
    <dgm:cxn modelId="{5239BF7C-8380-44DA-875F-0CF25B18F9C6}" type="presOf" srcId="{D22BEB58-8910-4CB7-AEDC-E10C9FCA476A}" destId="{7C5B42D7-3B1D-4404-982E-5D66332AAB20}" srcOrd="0" destOrd="0" presId="urn:microsoft.com/office/officeart/2005/8/layout/hierarchy2"/>
    <dgm:cxn modelId="{E432C79D-775A-4BF3-8AD5-FCEE5EE4151B}" type="presOf" srcId="{6ABC912E-AD1E-452E-B7F6-BE2B3E2BDE9C}" destId="{63A8D1B6-9C32-436B-8362-5AC3F6AFFD38}" srcOrd="1" destOrd="0" presId="urn:microsoft.com/office/officeart/2005/8/layout/hierarchy2"/>
    <dgm:cxn modelId="{A6D76BA8-6372-45B2-BE0E-44F5BF9F9086}" srcId="{247FCC84-5114-4BD7-8A68-637F1EBC1695}" destId="{4938C968-5645-4B83-9EA9-F30611E4C9F7}" srcOrd="0" destOrd="0" parTransId="{5B89F842-8FB3-4711-BA9F-B182350BAFFF}" sibTransId="{55F2A9F0-2C0A-4866-9240-0360A9B6FEE9}"/>
    <dgm:cxn modelId="{044052A8-03F2-4267-96F8-A8A605A3A3BF}" type="presOf" srcId="{5B89F842-8FB3-4711-BA9F-B182350BAFFF}" destId="{9CEB19CC-052F-4838-B861-2494EA331A4B}" srcOrd="0" destOrd="0" presId="urn:microsoft.com/office/officeart/2005/8/layout/hierarchy2"/>
    <dgm:cxn modelId="{952246B4-02DB-4E7D-9ADD-AA829E2AFCCB}" type="presOf" srcId="{F1B5E150-DD80-4461-9BD2-0073B8CB9951}" destId="{C54CE0DB-5B60-409F-A720-E21BAB572307}" srcOrd="0" destOrd="0" presId="urn:microsoft.com/office/officeart/2005/8/layout/hierarchy2"/>
    <dgm:cxn modelId="{C8C0F4B5-1AC3-48C9-A897-CB91F31C2682}" type="presOf" srcId="{0597AB6C-64D8-42AE-8223-2F49A89D6BDB}" destId="{112FCF8F-77A7-4351-827E-A00503B382A6}" srcOrd="0" destOrd="0" presId="urn:microsoft.com/office/officeart/2005/8/layout/hierarchy2"/>
    <dgm:cxn modelId="{B515A4B9-49D3-4C39-B33C-60C2F318E006}" type="presOf" srcId="{DAB5ACE6-6492-4AD9-9A14-B9D688BC8BAC}" destId="{4397F21F-BD84-460E-9B95-1CD037DE99E3}" srcOrd="0" destOrd="0" presId="urn:microsoft.com/office/officeart/2005/8/layout/hierarchy2"/>
    <dgm:cxn modelId="{24A1B9BB-07B0-482D-A966-AD7913A76901}" type="presOf" srcId="{FD90DB94-8DFA-4126-8565-DAC548BCD430}" destId="{CD2C74A3-1081-4DE2-8808-94751374D068}" srcOrd="1" destOrd="0" presId="urn:microsoft.com/office/officeart/2005/8/layout/hierarchy2"/>
    <dgm:cxn modelId="{07499DBC-1493-4FAA-9D41-46CCAD74D7FF}" type="presOf" srcId="{DD0DA8C8-01C7-40BD-8680-5554CA285CB5}" destId="{6DC82967-91E3-4C8A-BACE-E18719BA8BA6}" srcOrd="0" destOrd="0" presId="urn:microsoft.com/office/officeart/2005/8/layout/hierarchy2"/>
    <dgm:cxn modelId="{A969A4C4-DB48-48CC-9907-A91B81179399}" srcId="{36034470-2949-4EC8-822A-4B96F93B967B}" destId="{F1B5E150-DD80-4461-9BD2-0073B8CB9951}" srcOrd="1" destOrd="0" parTransId="{6ABC912E-AD1E-452E-B7F6-BE2B3E2BDE9C}" sibTransId="{51C42513-5374-4282-96CA-8D865D0556F1}"/>
    <dgm:cxn modelId="{145372C6-E5C3-40E8-9B90-A5BB3445BBCC}" srcId="{36034470-2949-4EC8-822A-4B96F93B967B}" destId="{0D80455C-879D-4558-93F3-A5DB75FBEF97}" srcOrd="2" destOrd="0" parTransId="{FD90DB94-8DFA-4126-8565-DAC548BCD430}" sibTransId="{429239F0-88D0-4ED6-997F-3325E3095730}"/>
    <dgm:cxn modelId="{73381CC8-4C29-422B-B651-2727E3B7981E}" type="presOf" srcId="{0D80455C-879D-4558-93F3-A5DB75FBEF97}" destId="{A5F4C364-F15B-4032-A2D2-A0EBC22F25E7}" srcOrd="0" destOrd="0" presId="urn:microsoft.com/office/officeart/2005/8/layout/hierarchy2"/>
    <dgm:cxn modelId="{8E5F3FC9-2FF3-4D01-A34F-9351F85B463B}" type="presOf" srcId="{20F77257-F265-44D3-A4F1-D534A436135A}" destId="{9D326384-D1D2-4277-809C-1725A7E99F69}" srcOrd="0" destOrd="0" presId="urn:microsoft.com/office/officeart/2005/8/layout/hierarchy2"/>
    <dgm:cxn modelId="{D69CE7CB-8F50-4914-AE64-9A6AAF1DE8CE}" srcId="{F84C89A2-60BC-43C6-B912-A9D3A9152342}" destId="{36034470-2949-4EC8-822A-4B96F93B967B}" srcOrd="1" destOrd="0" parTransId="{D22BEB58-8910-4CB7-AEDC-E10C9FCA476A}" sibTransId="{134EC7A6-DF69-491A-9A4C-D8B725F5A12C}"/>
    <dgm:cxn modelId="{3C8C04D4-DCB6-4488-AC18-0F365415E28C}" type="presOf" srcId="{6ABC912E-AD1E-452E-B7F6-BE2B3E2BDE9C}" destId="{9746AE71-40E3-4487-BC78-069A7632E47C}" srcOrd="0" destOrd="0" presId="urn:microsoft.com/office/officeart/2005/8/layout/hierarchy2"/>
    <dgm:cxn modelId="{7A22F1D6-BDAA-4467-8054-8B426BEDFAF7}" type="presOf" srcId="{4938C968-5645-4B83-9EA9-F30611E4C9F7}" destId="{8C84C27A-F482-4BB6-8859-50B5FA7DBD7D}" srcOrd="0" destOrd="0" presId="urn:microsoft.com/office/officeart/2005/8/layout/hierarchy2"/>
    <dgm:cxn modelId="{5B47C1D7-53A9-4E75-B828-62738F09523C}" type="presOf" srcId="{247FCC84-5114-4BD7-8A68-637F1EBC1695}" destId="{80A19290-C79A-42C9-BE61-5D0B19E10AE7}" srcOrd="0" destOrd="0" presId="urn:microsoft.com/office/officeart/2005/8/layout/hierarchy2"/>
    <dgm:cxn modelId="{82BB60EB-27BA-4AFF-BDC8-8E0782230981}" type="presOf" srcId="{F84C89A2-60BC-43C6-B912-A9D3A9152342}" destId="{AB03DD4F-20DC-4AE2-B4B8-8BF0CE2A4F4C}" srcOrd="0" destOrd="0" presId="urn:microsoft.com/office/officeart/2005/8/layout/hierarchy2"/>
    <dgm:cxn modelId="{E1AF73FC-7DA2-4A37-8426-E7A12E02261D}" srcId="{36034470-2949-4EC8-822A-4B96F93B967B}" destId="{E9A4B989-7950-487A-8DC5-E2B8A0363237}" srcOrd="0" destOrd="0" parTransId="{DAB5ACE6-6492-4AD9-9A14-B9D688BC8BAC}" sibTransId="{96C118BE-AE84-4EAD-9DC7-FA4941236CA4}"/>
    <dgm:cxn modelId="{664AC972-E693-467F-90C2-BA234A061DA0}" type="presParOf" srcId="{9D326384-D1D2-4277-809C-1725A7E99F69}" destId="{7743B50A-CC51-49F8-97FB-708AB150552F}" srcOrd="0" destOrd="0" presId="urn:microsoft.com/office/officeart/2005/8/layout/hierarchy2"/>
    <dgm:cxn modelId="{3DAB9064-BB63-4F66-A8EA-5AF282C9CB28}" type="presParOf" srcId="{7743B50A-CC51-49F8-97FB-708AB150552F}" destId="{AB03DD4F-20DC-4AE2-B4B8-8BF0CE2A4F4C}" srcOrd="0" destOrd="0" presId="urn:microsoft.com/office/officeart/2005/8/layout/hierarchy2"/>
    <dgm:cxn modelId="{108F047B-1ACD-4608-BAFA-77459A2A66F6}" type="presParOf" srcId="{7743B50A-CC51-49F8-97FB-708AB150552F}" destId="{277E0535-2482-4F51-8D0C-0EFE1783B6DC}" srcOrd="1" destOrd="0" presId="urn:microsoft.com/office/officeart/2005/8/layout/hierarchy2"/>
    <dgm:cxn modelId="{B2F98A0F-59E0-4009-A9CD-0CC3EC51E026}" type="presParOf" srcId="{277E0535-2482-4F51-8D0C-0EFE1783B6DC}" destId="{6DC82967-91E3-4C8A-BACE-E18719BA8BA6}" srcOrd="0" destOrd="0" presId="urn:microsoft.com/office/officeart/2005/8/layout/hierarchy2"/>
    <dgm:cxn modelId="{B6B8C30C-F28D-44FC-9B34-3E42B5D21515}" type="presParOf" srcId="{6DC82967-91E3-4C8A-BACE-E18719BA8BA6}" destId="{9822DF45-1D88-4439-B278-0235E1413041}" srcOrd="0" destOrd="0" presId="urn:microsoft.com/office/officeart/2005/8/layout/hierarchy2"/>
    <dgm:cxn modelId="{8B78410A-ECA8-4F8F-88AB-03A829BF6B54}" type="presParOf" srcId="{277E0535-2482-4F51-8D0C-0EFE1783B6DC}" destId="{BB0A6A39-65CB-4A58-AED8-6045AB54AF0A}" srcOrd="1" destOrd="0" presId="urn:microsoft.com/office/officeart/2005/8/layout/hierarchy2"/>
    <dgm:cxn modelId="{A17FF015-4633-4491-8AF0-B268F4F81FF1}" type="presParOf" srcId="{BB0A6A39-65CB-4A58-AED8-6045AB54AF0A}" destId="{80A19290-C79A-42C9-BE61-5D0B19E10AE7}" srcOrd="0" destOrd="0" presId="urn:microsoft.com/office/officeart/2005/8/layout/hierarchy2"/>
    <dgm:cxn modelId="{C02BB25F-E060-46BF-9D39-E2EC06E83F4D}" type="presParOf" srcId="{BB0A6A39-65CB-4A58-AED8-6045AB54AF0A}" destId="{B970B1D9-4C82-444F-8A9A-539258EB9EBB}" srcOrd="1" destOrd="0" presId="urn:microsoft.com/office/officeart/2005/8/layout/hierarchy2"/>
    <dgm:cxn modelId="{A2BA2767-38BD-405D-B3B0-D628F28FCC79}" type="presParOf" srcId="{B970B1D9-4C82-444F-8A9A-539258EB9EBB}" destId="{9CEB19CC-052F-4838-B861-2494EA331A4B}" srcOrd="0" destOrd="0" presId="urn:microsoft.com/office/officeart/2005/8/layout/hierarchy2"/>
    <dgm:cxn modelId="{92131856-F475-4A3F-A44C-3D77AFE5E8B1}" type="presParOf" srcId="{9CEB19CC-052F-4838-B861-2494EA331A4B}" destId="{CB20AC17-AD78-425D-AB85-1159A3A7B161}" srcOrd="0" destOrd="0" presId="urn:microsoft.com/office/officeart/2005/8/layout/hierarchy2"/>
    <dgm:cxn modelId="{09BE11C1-90D4-48FD-9113-D35A807C62A2}" type="presParOf" srcId="{B970B1D9-4C82-444F-8A9A-539258EB9EBB}" destId="{28CD6ABB-0816-4786-BD3F-9F9EB9809F40}" srcOrd="1" destOrd="0" presId="urn:microsoft.com/office/officeart/2005/8/layout/hierarchy2"/>
    <dgm:cxn modelId="{0D41E7F6-5CAB-4CF8-9A61-5608A0046E3A}" type="presParOf" srcId="{28CD6ABB-0816-4786-BD3F-9F9EB9809F40}" destId="{8C84C27A-F482-4BB6-8859-50B5FA7DBD7D}" srcOrd="0" destOrd="0" presId="urn:microsoft.com/office/officeart/2005/8/layout/hierarchy2"/>
    <dgm:cxn modelId="{C53EE5C3-2D4F-4D2E-BF8C-DC33D4CADD88}" type="presParOf" srcId="{28CD6ABB-0816-4786-BD3F-9F9EB9809F40}" destId="{7B74AFE2-712A-403F-90CE-548F61F622AE}" srcOrd="1" destOrd="0" presId="urn:microsoft.com/office/officeart/2005/8/layout/hierarchy2"/>
    <dgm:cxn modelId="{08D9E2DC-C8AD-4E4D-ABA2-16C240E8A32C}" type="presParOf" srcId="{B970B1D9-4C82-444F-8A9A-539258EB9EBB}" destId="{742E1970-2983-4CC9-A12F-E8E7FEB91268}" srcOrd="2" destOrd="0" presId="urn:microsoft.com/office/officeart/2005/8/layout/hierarchy2"/>
    <dgm:cxn modelId="{80EAA4E2-4496-4082-A4D6-BEEC405606F9}" type="presParOf" srcId="{742E1970-2983-4CC9-A12F-E8E7FEB91268}" destId="{DD7ABD7E-01B5-405B-A2C5-AE0AB0ADF1C6}" srcOrd="0" destOrd="0" presId="urn:microsoft.com/office/officeart/2005/8/layout/hierarchy2"/>
    <dgm:cxn modelId="{DA278FCB-A226-4FD5-8E9E-4D457F35D8DD}" type="presParOf" srcId="{B970B1D9-4C82-444F-8A9A-539258EB9EBB}" destId="{3E50BE52-DB72-4AE7-B9CD-06A5317BBE86}" srcOrd="3" destOrd="0" presId="urn:microsoft.com/office/officeart/2005/8/layout/hierarchy2"/>
    <dgm:cxn modelId="{A114B033-D90B-41B5-BCE7-7B20F2E12EDE}" type="presParOf" srcId="{3E50BE52-DB72-4AE7-B9CD-06A5317BBE86}" destId="{112FCF8F-77A7-4351-827E-A00503B382A6}" srcOrd="0" destOrd="0" presId="urn:microsoft.com/office/officeart/2005/8/layout/hierarchy2"/>
    <dgm:cxn modelId="{AC8F608F-0AEE-4F46-94DB-F509D793C5BE}" type="presParOf" srcId="{3E50BE52-DB72-4AE7-B9CD-06A5317BBE86}" destId="{40015F92-18B2-4A74-8745-D0F88C336D0B}" srcOrd="1" destOrd="0" presId="urn:microsoft.com/office/officeart/2005/8/layout/hierarchy2"/>
    <dgm:cxn modelId="{F2D9F8F8-222E-4A82-A165-CC0ECD303B29}" type="presParOf" srcId="{277E0535-2482-4F51-8D0C-0EFE1783B6DC}" destId="{7C5B42D7-3B1D-4404-982E-5D66332AAB20}" srcOrd="2" destOrd="0" presId="urn:microsoft.com/office/officeart/2005/8/layout/hierarchy2"/>
    <dgm:cxn modelId="{121690F7-93D8-48CA-BF7A-7BAAC1B920D3}" type="presParOf" srcId="{7C5B42D7-3B1D-4404-982E-5D66332AAB20}" destId="{6DFA931E-D60A-4BE6-9117-999114E30358}" srcOrd="0" destOrd="0" presId="urn:microsoft.com/office/officeart/2005/8/layout/hierarchy2"/>
    <dgm:cxn modelId="{BBCCF84D-1CAA-4D3F-A127-E781E8165799}" type="presParOf" srcId="{277E0535-2482-4F51-8D0C-0EFE1783B6DC}" destId="{51E20160-93BE-4131-8C48-7515BF8D9EE8}" srcOrd="3" destOrd="0" presId="urn:microsoft.com/office/officeart/2005/8/layout/hierarchy2"/>
    <dgm:cxn modelId="{51EB3143-BF78-455F-BB6B-E31D7F7D7BE4}" type="presParOf" srcId="{51E20160-93BE-4131-8C48-7515BF8D9EE8}" destId="{3AF8D7B7-E9AA-4E56-9EA3-724E8C4A5461}" srcOrd="0" destOrd="0" presId="urn:microsoft.com/office/officeart/2005/8/layout/hierarchy2"/>
    <dgm:cxn modelId="{62F930ED-B805-4E1E-A3A4-74D5B0591F90}" type="presParOf" srcId="{51E20160-93BE-4131-8C48-7515BF8D9EE8}" destId="{0EEFD7E3-593E-48D8-8B5E-BB487F6B3BF7}" srcOrd="1" destOrd="0" presId="urn:microsoft.com/office/officeart/2005/8/layout/hierarchy2"/>
    <dgm:cxn modelId="{780E671A-224C-459F-B210-95C2EA3E97C5}" type="presParOf" srcId="{0EEFD7E3-593E-48D8-8B5E-BB487F6B3BF7}" destId="{4397F21F-BD84-460E-9B95-1CD037DE99E3}" srcOrd="0" destOrd="0" presId="urn:microsoft.com/office/officeart/2005/8/layout/hierarchy2"/>
    <dgm:cxn modelId="{38126575-0445-4BDE-9631-A140BFF1E6FF}" type="presParOf" srcId="{4397F21F-BD84-460E-9B95-1CD037DE99E3}" destId="{E8F6A31A-3463-4DBF-AD22-A9A1F9ABDAE8}" srcOrd="0" destOrd="0" presId="urn:microsoft.com/office/officeart/2005/8/layout/hierarchy2"/>
    <dgm:cxn modelId="{CD318395-BC76-4E74-9A16-5011BA56D543}" type="presParOf" srcId="{0EEFD7E3-593E-48D8-8B5E-BB487F6B3BF7}" destId="{AC0C208C-EF2F-4A1F-A7E6-DD0178EF6644}" srcOrd="1" destOrd="0" presId="urn:microsoft.com/office/officeart/2005/8/layout/hierarchy2"/>
    <dgm:cxn modelId="{7D6BFE36-BCD4-462B-8A31-6A9151235F19}" type="presParOf" srcId="{AC0C208C-EF2F-4A1F-A7E6-DD0178EF6644}" destId="{71B97E3A-C55A-422E-8169-A4176B09D260}" srcOrd="0" destOrd="0" presId="urn:microsoft.com/office/officeart/2005/8/layout/hierarchy2"/>
    <dgm:cxn modelId="{83548075-9CF8-49E5-B57A-EF6150694C2B}" type="presParOf" srcId="{AC0C208C-EF2F-4A1F-A7E6-DD0178EF6644}" destId="{042B0CC5-65AE-4098-9678-98BBD9B29C4D}" srcOrd="1" destOrd="0" presId="urn:microsoft.com/office/officeart/2005/8/layout/hierarchy2"/>
    <dgm:cxn modelId="{E1C8FF7F-C8B9-425F-85A6-1CA78FE214F0}" type="presParOf" srcId="{0EEFD7E3-593E-48D8-8B5E-BB487F6B3BF7}" destId="{9746AE71-40E3-4487-BC78-069A7632E47C}" srcOrd="2" destOrd="0" presId="urn:microsoft.com/office/officeart/2005/8/layout/hierarchy2"/>
    <dgm:cxn modelId="{9CA0E8D3-D44F-457C-AF26-B139BD06972D}" type="presParOf" srcId="{9746AE71-40E3-4487-BC78-069A7632E47C}" destId="{63A8D1B6-9C32-436B-8362-5AC3F6AFFD38}" srcOrd="0" destOrd="0" presId="urn:microsoft.com/office/officeart/2005/8/layout/hierarchy2"/>
    <dgm:cxn modelId="{6DCBFAF0-4EA8-444D-9A94-A93E1D47D34E}" type="presParOf" srcId="{0EEFD7E3-593E-48D8-8B5E-BB487F6B3BF7}" destId="{8A6D37EF-5562-419B-8A08-680496ED81BE}" srcOrd="3" destOrd="0" presId="urn:microsoft.com/office/officeart/2005/8/layout/hierarchy2"/>
    <dgm:cxn modelId="{DC5C1B63-BBCA-49E4-AC80-D0FCF43BB841}" type="presParOf" srcId="{8A6D37EF-5562-419B-8A08-680496ED81BE}" destId="{C54CE0DB-5B60-409F-A720-E21BAB572307}" srcOrd="0" destOrd="0" presId="urn:microsoft.com/office/officeart/2005/8/layout/hierarchy2"/>
    <dgm:cxn modelId="{1C96BE5F-291E-4868-B925-EA7E5013FBA5}" type="presParOf" srcId="{8A6D37EF-5562-419B-8A08-680496ED81BE}" destId="{7853709B-BE96-4DCE-95BA-A8014F1B5C0B}" srcOrd="1" destOrd="0" presId="urn:microsoft.com/office/officeart/2005/8/layout/hierarchy2"/>
    <dgm:cxn modelId="{4B352F6F-BE18-4ED0-B9F7-9952FBDF7764}" type="presParOf" srcId="{0EEFD7E3-593E-48D8-8B5E-BB487F6B3BF7}" destId="{AC43DA95-B386-42A0-B09A-88CB65F9F256}" srcOrd="4" destOrd="0" presId="urn:microsoft.com/office/officeart/2005/8/layout/hierarchy2"/>
    <dgm:cxn modelId="{5BBE2A9A-0717-4D6F-8867-A0A53B89C8FC}" type="presParOf" srcId="{AC43DA95-B386-42A0-B09A-88CB65F9F256}" destId="{CD2C74A3-1081-4DE2-8808-94751374D068}" srcOrd="0" destOrd="0" presId="urn:microsoft.com/office/officeart/2005/8/layout/hierarchy2"/>
    <dgm:cxn modelId="{81FA296C-54D9-429E-BEE2-E98CA3512227}" type="presParOf" srcId="{0EEFD7E3-593E-48D8-8B5E-BB487F6B3BF7}" destId="{74062986-57D6-427C-9288-21A255FA6770}" srcOrd="5" destOrd="0" presId="urn:microsoft.com/office/officeart/2005/8/layout/hierarchy2"/>
    <dgm:cxn modelId="{DDF7C486-655D-40A2-A237-5BF7E69B7350}" type="presParOf" srcId="{74062986-57D6-427C-9288-21A255FA6770}" destId="{A5F4C364-F15B-4032-A2D2-A0EBC22F25E7}" srcOrd="0" destOrd="0" presId="urn:microsoft.com/office/officeart/2005/8/layout/hierarchy2"/>
    <dgm:cxn modelId="{7395B364-735C-4195-BD03-D4DBA65418E5}" type="presParOf" srcId="{74062986-57D6-427C-9288-21A255FA6770}" destId="{7865836D-D531-4922-AA00-F1C5F540D300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4C5BC5-0697-4DF1-ADA9-C19255D5E00A}">
      <dsp:nvSpPr>
        <dsp:cNvPr id="0" name=""/>
        <dsp:cNvSpPr/>
      </dsp:nvSpPr>
      <dsp:spPr>
        <a:xfrm>
          <a:off x="3996258" y="1355598"/>
          <a:ext cx="1303957" cy="6205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22897"/>
              </a:lnTo>
              <a:lnTo>
                <a:pt x="1303957" y="422897"/>
              </a:lnTo>
              <a:lnTo>
                <a:pt x="1303957" y="620565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5F758F-39D1-4CBF-84DD-B67EB0BD8A9A}">
      <dsp:nvSpPr>
        <dsp:cNvPr id="0" name=""/>
        <dsp:cNvSpPr/>
      </dsp:nvSpPr>
      <dsp:spPr>
        <a:xfrm>
          <a:off x="2692300" y="1355598"/>
          <a:ext cx="1303957" cy="620565"/>
        </a:xfrm>
        <a:custGeom>
          <a:avLst/>
          <a:gdLst/>
          <a:ahLst/>
          <a:cxnLst/>
          <a:rect l="0" t="0" r="0" b="0"/>
          <a:pathLst>
            <a:path>
              <a:moveTo>
                <a:pt x="1303957" y="0"/>
              </a:moveTo>
              <a:lnTo>
                <a:pt x="1303957" y="422897"/>
              </a:lnTo>
              <a:lnTo>
                <a:pt x="0" y="422897"/>
              </a:lnTo>
              <a:lnTo>
                <a:pt x="0" y="620565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B8C678-8945-4647-A5DE-F9FAFB2E92DE}">
      <dsp:nvSpPr>
        <dsp:cNvPr id="0" name=""/>
        <dsp:cNvSpPr/>
      </dsp:nvSpPr>
      <dsp:spPr>
        <a:xfrm>
          <a:off x="2929383" y="667"/>
          <a:ext cx="2133748" cy="13549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A4B1F6-889D-4F34-81B3-E8FE2C7F451A}">
      <dsp:nvSpPr>
        <dsp:cNvPr id="0" name=""/>
        <dsp:cNvSpPr/>
      </dsp:nvSpPr>
      <dsp:spPr>
        <a:xfrm>
          <a:off x="3166467" y="225896"/>
          <a:ext cx="2133748" cy="13549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/>
            <a:t>Знаки</a:t>
          </a:r>
        </a:p>
      </dsp:txBody>
      <dsp:txXfrm>
        <a:off x="3166467" y="225896"/>
        <a:ext cx="2133748" cy="1354930"/>
      </dsp:txXfrm>
    </dsp:sp>
    <dsp:sp modelId="{B2688C33-E005-455C-8E5F-1751FD8D1660}">
      <dsp:nvSpPr>
        <dsp:cNvPr id="0" name=""/>
        <dsp:cNvSpPr/>
      </dsp:nvSpPr>
      <dsp:spPr>
        <a:xfrm>
          <a:off x="1625426" y="1976163"/>
          <a:ext cx="2133748" cy="13549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67FE62-2350-45B5-B641-F8B0B8157B31}">
      <dsp:nvSpPr>
        <dsp:cNvPr id="0" name=""/>
        <dsp:cNvSpPr/>
      </dsp:nvSpPr>
      <dsp:spPr>
        <a:xfrm>
          <a:off x="1862509" y="2201392"/>
          <a:ext cx="2133748" cy="13549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 err="1"/>
            <a:t>Иконические</a:t>
          </a:r>
          <a:endParaRPr lang="ru-RU" sz="2200" kern="1200" dirty="0"/>
        </a:p>
      </dsp:txBody>
      <dsp:txXfrm>
        <a:off x="1862509" y="2201392"/>
        <a:ext cx="2133748" cy="1354930"/>
      </dsp:txXfrm>
    </dsp:sp>
    <dsp:sp modelId="{DCB16A91-4371-4AC3-9F50-732BC8681F2C}">
      <dsp:nvSpPr>
        <dsp:cNvPr id="0" name=""/>
        <dsp:cNvSpPr/>
      </dsp:nvSpPr>
      <dsp:spPr>
        <a:xfrm>
          <a:off x="4233341" y="1976163"/>
          <a:ext cx="2133748" cy="13549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DAC9DD-F2B5-442D-A9E7-BCCCE3E2AFEC}">
      <dsp:nvSpPr>
        <dsp:cNvPr id="0" name=""/>
        <dsp:cNvSpPr/>
      </dsp:nvSpPr>
      <dsp:spPr>
        <a:xfrm>
          <a:off x="4470424" y="2201392"/>
          <a:ext cx="2133748" cy="13549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/>
            <a:t>Символы</a:t>
          </a:r>
        </a:p>
      </dsp:txBody>
      <dsp:txXfrm>
        <a:off x="4470424" y="2201392"/>
        <a:ext cx="2133748" cy="135493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03DD4F-20DC-4AE2-B4B8-8BF0CE2A4F4C}">
      <dsp:nvSpPr>
        <dsp:cNvPr id="0" name=""/>
        <dsp:cNvSpPr/>
      </dsp:nvSpPr>
      <dsp:spPr>
        <a:xfrm>
          <a:off x="298377" y="1627511"/>
          <a:ext cx="1613890" cy="8069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/>
            <a:t>Языки</a:t>
          </a:r>
        </a:p>
      </dsp:txBody>
      <dsp:txXfrm>
        <a:off x="322012" y="1651146"/>
        <a:ext cx="1566620" cy="759675"/>
      </dsp:txXfrm>
    </dsp:sp>
    <dsp:sp modelId="{6DC82967-91E3-4C8A-BACE-E18719BA8BA6}">
      <dsp:nvSpPr>
        <dsp:cNvPr id="0" name=""/>
        <dsp:cNvSpPr/>
      </dsp:nvSpPr>
      <dsp:spPr>
        <a:xfrm rot="17945813">
          <a:off x="1571286" y="1434946"/>
          <a:ext cx="1327518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1327518" y="16046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2201857" y="1417804"/>
        <a:ext cx="66375" cy="66375"/>
      </dsp:txXfrm>
    </dsp:sp>
    <dsp:sp modelId="{80A19290-C79A-42C9-BE61-5D0B19E10AE7}">
      <dsp:nvSpPr>
        <dsp:cNvPr id="0" name=""/>
        <dsp:cNvSpPr/>
      </dsp:nvSpPr>
      <dsp:spPr>
        <a:xfrm>
          <a:off x="2557823" y="467528"/>
          <a:ext cx="2016216" cy="8069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/>
            <a:t>Естественные</a:t>
          </a:r>
        </a:p>
      </dsp:txBody>
      <dsp:txXfrm>
        <a:off x="2581458" y="491163"/>
        <a:ext cx="1968946" cy="759675"/>
      </dsp:txXfrm>
    </dsp:sp>
    <dsp:sp modelId="{9CEB19CC-052F-4838-B861-2494EA331A4B}">
      <dsp:nvSpPr>
        <dsp:cNvPr id="0" name=""/>
        <dsp:cNvSpPr/>
      </dsp:nvSpPr>
      <dsp:spPr>
        <a:xfrm rot="19457599">
          <a:off x="4499316" y="622957"/>
          <a:ext cx="795004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795004" y="16046"/>
              </a:lnTo>
            </a:path>
          </a:pathLst>
        </a:custGeom>
        <a:noFill/>
        <a:ln w="55000" cap="flat" cmpd="thickThin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4876943" y="619128"/>
        <a:ext cx="39750" cy="39750"/>
      </dsp:txXfrm>
    </dsp:sp>
    <dsp:sp modelId="{8C84C27A-F482-4BB6-8859-50B5FA7DBD7D}">
      <dsp:nvSpPr>
        <dsp:cNvPr id="0" name=""/>
        <dsp:cNvSpPr/>
      </dsp:nvSpPr>
      <dsp:spPr>
        <a:xfrm>
          <a:off x="5219596" y="3534"/>
          <a:ext cx="2711626" cy="8069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/>
            <a:t>Русский</a:t>
          </a:r>
        </a:p>
      </dsp:txBody>
      <dsp:txXfrm>
        <a:off x="5243231" y="27169"/>
        <a:ext cx="2664356" cy="759675"/>
      </dsp:txXfrm>
    </dsp:sp>
    <dsp:sp modelId="{742E1970-2983-4CC9-A12F-E8E7FEB91268}">
      <dsp:nvSpPr>
        <dsp:cNvPr id="0" name=""/>
        <dsp:cNvSpPr/>
      </dsp:nvSpPr>
      <dsp:spPr>
        <a:xfrm rot="2142401">
          <a:off x="4499316" y="1086951"/>
          <a:ext cx="795004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795004" y="16046"/>
              </a:lnTo>
            </a:path>
          </a:pathLst>
        </a:custGeom>
        <a:noFill/>
        <a:ln w="55000" cap="flat" cmpd="thickThin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4876943" y="1083122"/>
        <a:ext cx="39750" cy="39750"/>
      </dsp:txXfrm>
    </dsp:sp>
    <dsp:sp modelId="{112FCF8F-77A7-4351-827E-A00503B382A6}">
      <dsp:nvSpPr>
        <dsp:cNvPr id="0" name=""/>
        <dsp:cNvSpPr/>
      </dsp:nvSpPr>
      <dsp:spPr>
        <a:xfrm>
          <a:off x="5219596" y="931521"/>
          <a:ext cx="2711626" cy="8069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/>
            <a:t>Английский</a:t>
          </a:r>
        </a:p>
      </dsp:txBody>
      <dsp:txXfrm>
        <a:off x="5243231" y="955156"/>
        <a:ext cx="2664356" cy="759675"/>
      </dsp:txXfrm>
    </dsp:sp>
    <dsp:sp modelId="{7C5B42D7-3B1D-4404-982E-5D66332AAB20}">
      <dsp:nvSpPr>
        <dsp:cNvPr id="0" name=""/>
        <dsp:cNvSpPr/>
      </dsp:nvSpPr>
      <dsp:spPr>
        <a:xfrm rot="3654187">
          <a:off x="1571286" y="2594929"/>
          <a:ext cx="1327518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1327518" y="16046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2201857" y="2577788"/>
        <a:ext cx="66375" cy="66375"/>
      </dsp:txXfrm>
    </dsp:sp>
    <dsp:sp modelId="{3AF8D7B7-E9AA-4E56-9EA3-724E8C4A5461}">
      <dsp:nvSpPr>
        <dsp:cNvPr id="0" name=""/>
        <dsp:cNvSpPr/>
      </dsp:nvSpPr>
      <dsp:spPr>
        <a:xfrm>
          <a:off x="2557823" y="2787495"/>
          <a:ext cx="1901921" cy="8069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/>
            <a:t>Формальные</a:t>
          </a:r>
        </a:p>
      </dsp:txBody>
      <dsp:txXfrm>
        <a:off x="2581458" y="2811130"/>
        <a:ext cx="1854651" cy="759675"/>
      </dsp:txXfrm>
    </dsp:sp>
    <dsp:sp modelId="{4397F21F-BD84-460E-9B95-1CD037DE99E3}">
      <dsp:nvSpPr>
        <dsp:cNvPr id="0" name=""/>
        <dsp:cNvSpPr/>
      </dsp:nvSpPr>
      <dsp:spPr>
        <a:xfrm rot="18289469">
          <a:off x="4217301" y="2710928"/>
          <a:ext cx="1130443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1130443" y="16046"/>
              </a:lnTo>
            </a:path>
          </a:pathLst>
        </a:custGeom>
        <a:noFill/>
        <a:ln w="55000" cap="flat" cmpd="thickThin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4754261" y="2698713"/>
        <a:ext cx="56522" cy="56522"/>
      </dsp:txXfrm>
    </dsp:sp>
    <dsp:sp modelId="{71B97E3A-C55A-422E-8169-A4176B09D260}">
      <dsp:nvSpPr>
        <dsp:cNvPr id="0" name=""/>
        <dsp:cNvSpPr/>
      </dsp:nvSpPr>
      <dsp:spPr>
        <a:xfrm>
          <a:off x="5105300" y="1859508"/>
          <a:ext cx="2711626" cy="8069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/>
            <a:t>Системы счисления</a:t>
          </a:r>
        </a:p>
      </dsp:txBody>
      <dsp:txXfrm>
        <a:off x="5128935" y="1883143"/>
        <a:ext cx="2664356" cy="759675"/>
      </dsp:txXfrm>
    </dsp:sp>
    <dsp:sp modelId="{9746AE71-40E3-4487-BC78-069A7632E47C}">
      <dsp:nvSpPr>
        <dsp:cNvPr id="0" name=""/>
        <dsp:cNvSpPr/>
      </dsp:nvSpPr>
      <dsp:spPr>
        <a:xfrm>
          <a:off x="4459744" y="3174921"/>
          <a:ext cx="645556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645556" y="16046"/>
              </a:lnTo>
            </a:path>
          </a:pathLst>
        </a:custGeom>
        <a:noFill/>
        <a:ln w="55000" cap="flat" cmpd="thickThin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4766383" y="3174829"/>
        <a:ext cx="32277" cy="32277"/>
      </dsp:txXfrm>
    </dsp:sp>
    <dsp:sp modelId="{C54CE0DB-5B60-409F-A720-E21BAB572307}">
      <dsp:nvSpPr>
        <dsp:cNvPr id="0" name=""/>
        <dsp:cNvSpPr/>
      </dsp:nvSpPr>
      <dsp:spPr>
        <a:xfrm>
          <a:off x="5105300" y="2787495"/>
          <a:ext cx="2711626" cy="8069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/>
            <a:t>Язык алгебры</a:t>
          </a:r>
        </a:p>
      </dsp:txBody>
      <dsp:txXfrm>
        <a:off x="5128935" y="2811130"/>
        <a:ext cx="2664356" cy="759675"/>
      </dsp:txXfrm>
    </dsp:sp>
    <dsp:sp modelId="{AC43DA95-B386-42A0-B09A-88CB65F9F256}">
      <dsp:nvSpPr>
        <dsp:cNvPr id="0" name=""/>
        <dsp:cNvSpPr/>
      </dsp:nvSpPr>
      <dsp:spPr>
        <a:xfrm rot="3310531">
          <a:off x="4217301" y="3638915"/>
          <a:ext cx="1130443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1130443" y="16046"/>
              </a:lnTo>
            </a:path>
          </a:pathLst>
        </a:custGeom>
        <a:noFill/>
        <a:ln w="55000" cap="flat" cmpd="thickThin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4754261" y="3626700"/>
        <a:ext cx="56522" cy="56522"/>
      </dsp:txXfrm>
    </dsp:sp>
    <dsp:sp modelId="{A5F4C364-F15B-4032-A2D2-A0EBC22F25E7}">
      <dsp:nvSpPr>
        <dsp:cNvPr id="0" name=""/>
        <dsp:cNvSpPr/>
      </dsp:nvSpPr>
      <dsp:spPr>
        <a:xfrm>
          <a:off x="5105300" y="3715482"/>
          <a:ext cx="2711626" cy="8069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/>
            <a:t>Языки программирования</a:t>
          </a:r>
        </a:p>
      </dsp:txBody>
      <dsp:txXfrm>
        <a:off x="5128935" y="3739117"/>
        <a:ext cx="2664356" cy="7596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D917DBB-D477-4D8D-9168-70BE40B9C37F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92C6384-10DF-4B5B-9C13-A1C6F9FE05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17DBB-D477-4D8D-9168-70BE40B9C37F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6384-10DF-4B5B-9C13-A1C6F9FE05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17DBB-D477-4D8D-9168-70BE40B9C37F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6384-10DF-4B5B-9C13-A1C6F9FE05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17DBB-D477-4D8D-9168-70BE40B9C37F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6384-10DF-4B5B-9C13-A1C6F9FE05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17DBB-D477-4D8D-9168-70BE40B9C37F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6384-10DF-4B5B-9C13-A1C6F9FE05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17DBB-D477-4D8D-9168-70BE40B9C37F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6384-10DF-4B5B-9C13-A1C6F9FE05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17DBB-D477-4D8D-9168-70BE40B9C37F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6384-10DF-4B5B-9C13-A1C6F9FE05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17DBB-D477-4D8D-9168-70BE40B9C37F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6384-10DF-4B5B-9C13-A1C6F9FE05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17DBB-D477-4D8D-9168-70BE40B9C37F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6384-10DF-4B5B-9C13-A1C6F9FE05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DD917DBB-D477-4D8D-9168-70BE40B9C37F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C6384-10DF-4B5B-9C13-A1C6F9FE05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D917DBB-D477-4D8D-9168-70BE40B9C37F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92C6384-10DF-4B5B-9C13-A1C6F9FE05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D917DBB-D477-4D8D-9168-70BE40B9C37F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192C6384-10DF-4B5B-9C13-A1C6F9FE057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Кодирование информации с помощью знаковых систем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idx="1"/>
          </p:nvPr>
        </p:nvSpPr>
        <p:spPr>
          <a:xfrm>
            <a:off x="428596" y="1285860"/>
            <a:ext cx="8043890" cy="492922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200" b="1" dirty="0">
                <a:solidFill>
                  <a:srgbClr val="FF0000"/>
                </a:solidFill>
              </a:rPr>
              <a:t>Шифр Цезаря</a:t>
            </a:r>
            <a:r>
              <a:rPr lang="ru-RU" sz="2200" b="1" dirty="0"/>
              <a:t> </a:t>
            </a:r>
            <a:r>
              <a:rPr lang="ru-RU" sz="2200" dirty="0"/>
              <a:t>— это вид шифра подстановки, в котором каждый символ в открытом тексте заменяется символом, находящимся на некотором постоянном числе позиций левее или правее него в алфавите.</a:t>
            </a:r>
          </a:p>
          <a:p>
            <a:pPr>
              <a:buNone/>
            </a:pPr>
            <a:endParaRPr lang="ru-RU" sz="2200" dirty="0"/>
          </a:p>
          <a:p>
            <a:pPr lvl="0">
              <a:buNone/>
            </a:pPr>
            <a:r>
              <a:rPr lang="ru-RU" sz="2000" b="1" dirty="0">
                <a:solidFill>
                  <a:srgbClr val="0070C0"/>
                </a:solidFill>
              </a:rPr>
              <a:t>Используя шифр Цезаря, зашифруйте  слова (+3):</a:t>
            </a:r>
          </a:p>
          <a:p>
            <a:pPr marL="566928" indent="-457200">
              <a:buFont typeface="Wingdings" pitchFamily="2" charset="2"/>
              <a:buChar char="v"/>
            </a:pPr>
            <a:r>
              <a:rPr lang="ru-RU" sz="2000" dirty="0"/>
              <a:t>Материя (1 группа)</a:t>
            </a:r>
          </a:p>
          <a:p>
            <a:pPr marL="566928" indent="-457200">
              <a:buFont typeface="Wingdings" pitchFamily="2" charset="2"/>
              <a:buChar char="v"/>
            </a:pPr>
            <a:r>
              <a:rPr lang="ru-RU" sz="2000" dirty="0"/>
              <a:t>Энергия  (2 группа)</a:t>
            </a:r>
          </a:p>
          <a:p>
            <a:pPr marL="566928" indent="-457200">
              <a:buFont typeface="Wingdings" pitchFamily="2" charset="2"/>
              <a:buChar char="v"/>
            </a:pPr>
            <a:r>
              <a:rPr lang="ru-RU" sz="2000" dirty="0"/>
              <a:t>Информация  (3 группа)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600" dirty="0">
                <a:solidFill>
                  <a:srgbClr val="FF0000"/>
                </a:solidFill>
              </a:rPr>
              <a:t>Знакомство с шифром Цезаря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357290" y="785794"/>
          <a:ext cx="6247472" cy="1357322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9336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70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47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54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99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33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4339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78661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spc="20" baseline="-25000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lang="ru-RU" sz="2000" b="1" kern="1200" spc="20" baseline="-25000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spc="20" baseline="-25000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2000" b="1" kern="1200" spc="20" baseline="-25000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spc="20" baseline="-25000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2000" b="1" kern="1200" spc="20" baseline="-25000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spc="20" baseline="-25000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2000" b="1" kern="1200" spc="20" baseline="-25000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spc="20" baseline="-25000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2000" b="1" kern="1200" spc="20" baseline="-25000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spc="20" baseline="-25000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2000" b="1" kern="1200" spc="20" baseline="-25000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kern="1200" spc="20" baseline="-25000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Я</a:t>
                      </a:r>
                      <a:endParaRPr lang="ru-RU" sz="2000" b="1" kern="1200" spc="20" baseline="-25000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8661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spc="20" baseline="-25000" dirty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2000" b="1" kern="1200" spc="20" baseline="-25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spc="20" baseline="-25000" dirty="0"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endParaRPr lang="ru-RU" sz="2000" b="1" kern="1200" spc="20" baseline="-25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spc="20" baseline="-25000"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lang="ru-RU" sz="2000" b="1" kern="1200" spc="20" baseline="-25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spc="20" baseline="-25000" dirty="0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2000" b="1" kern="1200" spc="20" baseline="-25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spc="20" baseline="-25000" dirty="0"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lang="ru-RU" sz="2000" b="1" kern="1200" spc="20" baseline="-25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spc="20" baseline="-25000" dirty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2000" b="1" kern="1200" spc="20" baseline="-25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kern="1200" spc="20" baseline="-25000" dirty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ru-RU" sz="2000" b="1" kern="1200" spc="20" baseline="-25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500166" y="2500306"/>
          <a:ext cx="6036869" cy="1357326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9050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90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39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41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7146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714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78663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spc="20" baseline="-25000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Э</a:t>
                      </a:r>
                      <a:endParaRPr lang="ru-RU" sz="1800" b="1" kern="1200" spc="20" baseline="-25000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spc="20" baseline="-25000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1800" b="1" kern="1200" spc="20" baseline="-25000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spc="20" baseline="-25000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1800" b="1" kern="1200" spc="20" baseline="-25000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spc="20" baseline="-25000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800" b="1" kern="1200" spc="20" baseline="-25000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spc="20" baseline="-25000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endParaRPr lang="ru-RU" sz="1800" b="1" kern="1200" spc="20" baseline="-25000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spc="20" baseline="-25000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1800" b="1" kern="1200" spc="20" baseline="-25000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kern="1200" spc="20" baseline="-25000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Я</a:t>
                      </a:r>
                      <a:endParaRPr lang="ru-RU" sz="1800" b="1" kern="1200" spc="20" baseline="-25000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8663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spc="20" baseline="-25000" dirty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1800" b="1" kern="1200" spc="20" baseline="-25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spc="20" baseline="-2500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800" b="1" kern="1200" spc="20" baseline="-25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spc="20" baseline="-25000" dirty="0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1800" b="1" kern="1200" spc="20" baseline="-25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spc="20" baseline="-25000" dirty="0"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lang="ru-RU" sz="1800" b="1" kern="1200" spc="20" baseline="-25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spc="20" baseline="-25000" dirty="0">
                          <a:latin typeface="Times New Roman" pitchFamily="18" charset="0"/>
                          <a:cs typeface="Times New Roman" pitchFamily="18" charset="0"/>
                        </a:rPr>
                        <a:t>Ж</a:t>
                      </a:r>
                      <a:endParaRPr lang="ru-RU" sz="1800" b="1" kern="1200" spc="20" baseline="-25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spc="20" baseline="-25000" dirty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1800" b="1" kern="1200" spc="20" baseline="-25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kern="1200" spc="20" baseline="-25000" dirty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ru-RU" sz="1800" b="1" kern="1200" spc="20" baseline="-25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714348" y="4429132"/>
          <a:ext cx="8072493" cy="1357322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8242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35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94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35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1033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367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355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6699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6699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6699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678748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spc="20" baseline="-25000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1600" b="1" kern="1200" spc="20" baseline="-25000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spc="20" baseline="-25000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1600" b="1" kern="1200" spc="20" baseline="-25000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spc="20" baseline="-25000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</a:t>
                      </a:r>
                      <a:endParaRPr lang="ru-RU" sz="1600" b="1" kern="1200" spc="20" baseline="-25000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spc="20" baseline="-25000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1600" b="1" kern="1200" spc="20" baseline="-25000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spc="20" baseline="-25000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600" b="1" kern="1200" spc="20" baseline="-25000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spc="20" baseline="-25000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lang="ru-RU" sz="1600" b="1" kern="1200" spc="20" baseline="-25000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spc="20" baseline="-25000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1600" b="1" kern="1200" spc="20" baseline="-25000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spc="20" baseline="-25000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</a:t>
                      </a:r>
                      <a:endParaRPr lang="ru-RU" sz="1600" b="1" kern="1200" spc="20" baseline="-25000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spc="20" baseline="-25000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1600" b="1" kern="1200" spc="20" baseline="-25000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kern="1200" spc="20" baseline="-25000" dirty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Я</a:t>
                      </a:r>
                      <a:endParaRPr lang="ru-RU" sz="1600" b="1" kern="1200" spc="20" baseline="-25000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8574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spc="20" baseline="-2500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1600" b="1" kern="1200" spc="20" baseline="-25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spc="20" baseline="-25000" dirty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1600" b="1" kern="1200" spc="20" baseline="-25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spc="20" baseline="-25000">
                          <a:latin typeface="Times New Roman" pitchFamily="18" charset="0"/>
                          <a:cs typeface="Times New Roman" pitchFamily="18" charset="0"/>
                        </a:rPr>
                        <a:t>Ч</a:t>
                      </a:r>
                      <a:endParaRPr lang="ru-RU" sz="1600" b="1" kern="1200" spc="20" baseline="-25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spc="20" baseline="-25000" dirty="0"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1600" b="1" kern="1200" spc="20" baseline="-25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spc="20" baseline="-25000"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lang="ru-RU" sz="1600" b="1" kern="1200" spc="20" baseline="-25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spc="20" baseline="-25000" dirty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600" b="1" kern="1200" spc="20" baseline="-25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spc="20" baseline="-25000"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endParaRPr lang="ru-RU" sz="1600" b="1" kern="1200" spc="20" baseline="-25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spc="20" baseline="-25000" dirty="0">
                          <a:latin typeface="Times New Roman" pitchFamily="18" charset="0"/>
                          <a:cs typeface="Times New Roman" pitchFamily="18" charset="0"/>
                        </a:rPr>
                        <a:t>Щ</a:t>
                      </a:r>
                      <a:endParaRPr lang="ru-RU" sz="1600" b="1" kern="1200" spc="20" baseline="-25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spc="20" baseline="-25000" dirty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1600" b="1" kern="1200" spc="20" baseline="-25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kern="1200" spc="20" baseline="-25000" dirty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ru-RU" sz="1600" b="1" kern="1200" spc="20" baseline="-25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8595" y="2285992"/>
          <a:ext cx="8429684" cy="1857388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720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88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50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04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196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42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040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1730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081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6513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6513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6513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9286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kern="1200" spc="20" baseline="-250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2800" b="1" kern="1200" spc="20" baseline="-25000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kern="1200" spc="20" baseline="-250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lang="ru-RU" sz="2800" b="1" kern="1200" spc="20" baseline="-25000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kern="1200" spc="20" baseline="-250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2800" b="1" kern="1200" spc="20" baseline="-25000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kern="1200" spc="20" baseline="-250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2800" b="1" kern="1200" spc="20" baseline="-25000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kern="1200" spc="20" baseline="-250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lang="ru-RU" sz="2800" b="1" kern="1200" spc="20" baseline="-25000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kern="1200" spc="20" baseline="-250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2800" b="1" kern="1200" spc="20" baseline="-25000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kern="1200" spc="20" baseline="-250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Ё</a:t>
                      </a:r>
                      <a:endParaRPr lang="ru-RU" sz="2800" b="1" kern="1200" spc="20" baseline="-25000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kern="1200" spc="20" baseline="-250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lang="ru-RU" sz="2800" b="1" kern="1200" spc="20" baseline="-25000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kern="1200" spc="20" baseline="-250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endParaRPr lang="ru-RU" sz="2800" b="1" kern="1200" spc="20" baseline="-25000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kern="1200" spc="20" baseline="-250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</a:t>
                      </a:r>
                      <a:endParaRPr lang="ru-RU" sz="2800" b="1" kern="1200" spc="20" baseline="-25000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kern="1200" spc="20" baseline="-250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2800" b="1" kern="1200" spc="20" baseline="-25000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kern="1200" spc="20" baseline="-250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ru-RU" sz="2800" b="1" kern="1200" spc="20" baseline="-25000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86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kern="1200" spc="20" baseline="-2500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2800" b="1" kern="1200" spc="20" baseline="-25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kern="1200" spc="20" baseline="-2500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2800" b="1" kern="1200" spc="20" baseline="-25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kern="1200" spc="20" baseline="-25000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2800" b="1" kern="1200" spc="20" baseline="-25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kern="1200" spc="20" baseline="-2500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2800" b="1" kern="1200" spc="20" baseline="-25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kern="1200" spc="20" baseline="-25000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2800" b="1" kern="1200" spc="20" baseline="-25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kern="1200" spc="20" baseline="-2500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2800" b="1" kern="1200" spc="20" baseline="-25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kern="1200" spc="20" baseline="-25000"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endParaRPr lang="ru-RU" sz="2800" b="1" kern="1200" spc="20" baseline="-25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kern="1200" spc="20" baseline="-2500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2800" b="1" kern="1200" spc="20" baseline="-25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kern="1200" spc="20" baseline="-25000" dirty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2800" b="1" kern="1200" spc="20" baseline="-25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kern="1200" spc="20" baseline="-25000" dirty="0">
                          <a:latin typeface="Times New Roman" pitchFamily="18" charset="0"/>
                          <a:cs typeface="Times New Roman" pitchFamily="18" charset="0"/>
                        </a:rPr>
                        <a:t>Ф</a:t>
                      </a:r>
                      <a:endParaRPr lang="ru-RU" sz="2800" b="1" kern="1200" spc="20" baseline="-25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kern="1200" spc="20" baseline="-25000" dirty="0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2800" b="1" kern="1200" spc="20" baseline="-25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kern="1200" spc="20" baseline="-25000" dirty="0">
                          <a:latin typeface="Times New Roman" pitchFamily="18" charset="0"/>
                          <a:cs typeface="Times New Roman" pitchFamily="18" charset="0"/>
                        </a:rPr>
                        <a:t>Я</a:t>
                      </a:r>
                      <a:endParaRPr lang="ru-RU" sz="2800" b="1" kern="1200" spc="20" baseline="-25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917" marR="59917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Содержимое 3"/>
          <p:cNvSpPr>
            <a:spLocks noGrp="1"/>
          </p:cNvSpPr>
          <p:nvPr>
            <p:ph idx="4294967295"/>
          </p:nvPr>
        </p:nvSpPr>
        <p:spPr>
          <a:xfrm>
            <a:off x="500034" y="714356"/>
            <a:ext cx="8001056" cy="5292744"/>
          </a:xfrm>
        </p:spPr>
        <p:txBody>
          <a:bodyPr/>
          <a:lstStyle/>
          <a:p>
            <a:pPr lvl="0"/>
            <a:r>
              <a:rPr lang="ru-RU" sz="28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Расшифруйте слово </a:t>
            </a:r>
            <a:r>
              <a:rPr lang="ru-RU" sz="2800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НУЛТХСЁУГЧЛВ</a:t>
            </a:r>
            <a:r>
              <a:rPr lang="ru-RU" sz="28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, закодированное с помощью шифра Цезаря.</a:t>
            </a:r>
            <a:endParaRPr lang="ru-RU" sz="3600" dirty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Задания для дополнительного выполнения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ru-RU" b="1" dirty="0">
                <a:solidFill>
                  <a:srgbClr val="0070C0"/>
                </a:solidFill>
              </a:rPr>
              <a:t>Декодируйте сообщение:</a:t>
            </a:r>
          </a:p>
          <a:p>
            <a:pPr lvl="0">
              <a:buNone/>
            </a:pPr>
            <a:endParaRPr lang="ru-RU" b="1" dirty="0">
              <a:solidFill>
                <a:srgbClr val="0070C0"/>
              </a:solidFill>
            </a:endParaRPr>
          </a:p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857224" y="2643182"/>
          <a:ext cx="3571900" cy="1928826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571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2942">
                <a:tc>
                  <a:txBody>
                    <a:bodyPr/>
                    <a:lstStyle/>
                    <a:p>
                      <a:r>
                        <a:rPr kumimoji="0" lang="ru-RU" sz="1800" b="1" kern="1200" dirty="0">
                          <a:solidFill>
                            <a:schemeClr val="tx1"/>
                          </a:solidFill>
                        </a:rPr>
                        <a:t>ФТМЬЩБМ – ИБВЬМ 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2942">
                <a:tc>
                  <a:txBody>
                    <a:bodyPr/>
                    <a:lstStyle/>
                    <a:p>
                      <a:r>
                        <a:rPr kumimoji="0" lang="ru-RU" sz="1800" b="1" kern="1200" dirty="0">
                          <a:solidFill>
                            <a:schemeClr val="tx1"/>
                          </a:solidFill>
                        </a:rPr>
                        <a:t>ФГЙЕЁМ – ИБРПНОЙМ 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2942">
                <a:tc>
                  <a:txBody>
                    <a:bodyPr/>
                    <a:lstStyle/>
                    <a:p>
                      <a:r>
                        <a:rPr kumimoji="0" lang="ru-RU" sz="1800" b="1" kern="1200" dirty="0">
                          <a:solidFill>
                            <a:schemeClr val="tx1"/>
                          </a:solidFill>
                        </a:rPr>
                        <a:t>ТЕЖМБМ – РПОАМ 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643438" y="2643182"/>
          <a:ext cx="3643338" cy="1928826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6433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2942">
                <a:tc>
                  <a:txBody>
                    <a:bodyPr/>
                    <a:lstStyle/>
                    <a:p>
                      <a:r>
                        <a:rPr kumimoji="0" lang="ru-RU" sz="1800" b="1" kern="1200" dirty="0">
                          <a:solidFill>
                            <a:srgbClr val="C00000"/>
                          </a:solidFill>
                        </a:rPr>
                        <a:t>УСЛЫШАЛ - ЗАБЫЛ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2942">
                <a:tc>
                  <a:txBody>
                    <a:bodyPr/>
                    <a:lstStyle/>
                    <a:p>
                      <a:r>
                        <a:rPr kumimoji="0" lang="ru-RU" sz="1800" b="1" kern="1200" dirty="0">
                          <a:solidFill>
                            <a:srgbClr val="C00000"/>
                          </a:solidFill>
                        </a:rPr>
                        <a:t>УВИДЕЛ-ЗАПОМНИЛ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294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dirty="0">
                          <a:solidFill>
                            <a:srgbClr val="C00000"/>
                          </a:solidFill>
                        </a:rPr>
                        <a:t>СДЕЛАЛ - ПОНЯЛ</a:t>
                      </a:r>
                      <a:endParaRPr kumimoji="0" lang="ru-RU" sz="1800" b="1" kern="120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00100" y="500042"/>
            <a:ext cx="73581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Дана кодировочная таблица (первая цифра кода – номер строки, вторая – номер столбца):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285852" y="1214422"/>
          <a:ext cx="6215110" cy="1928826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6215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15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15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15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15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151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151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2151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2151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2151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28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0</a:t>
                      </a:r>
                      <a:endParaRPr lang="ru-RU" sz="1200" b="1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1</a:t>
                      </a:r>
                      <a:endParaRPr lang="ru-RU" sz="1200" b="1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2</a:t>
                      </a:r>
                      <a:endParaRPr lang="ru-RU" sz="1200" b="1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3</a:t>
                      </a:r>
                      <a:endParaRPr lang="ru-RU" sz="1200" b="1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4</a:t>
                      </a:r>
                      <a:endParaRPr lang="ru-RU" sz="1200" b="1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5</a:t>
                      </a:r>
                      <a:endParaRPr lang="ru-RU" sz="1200" b="1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6</a:t>
                      </a:r>
                      <a:endParaRPr lang="ru-RU" sz="1200" b="1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7</a:t>
                      </a:r>
                      <a:endParaRPr lang="ru-RU" sz="1200" b="1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8</a:t>
                      </a:r>
                      <a:endParaRPr lang="ru-RU" sz="1200" b="1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8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0</a:t>
                      </a:r>
                      <a:endParaRPr lang="ru-RU" sz="1200" b="1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/>
                        <a:t>А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/>
                        <a:t>Б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В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Г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/>
                        <a:t>Д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/>
                        <a:t>Е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/>
                        <a:t>Ё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/>
                        <a:t>Ж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/>
                        <a:t>З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78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1</a:t>
                      </a:r>
                      <a:endParaRPr lang="ru-RU" sz="1200" b="1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/>
                        <a:t>И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/>
                        <a:t>Й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/>
                        <a:t>К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/>
                        <a:t>Л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М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Н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/>
                        <a:t>О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/>
                        <a:t>П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/>
                        <a:t>Р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78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2</a:t>
                      </a:r>
                      <a:endParaRPr lang="ru-RU" sz="1200" b="1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/>
                        <a:t>С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/>
                        <a:t>Т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/>
                        <a:t>У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/>
                        <a:t>Ф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/>
                        <a:t>Х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/>
                        <a:t>Ц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Ч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/>
                        <a:t>Ш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Щ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78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3</a:t>
                      </a:r>
                      <a:endParaRPr lang="ru-RU" sz="1200" b="1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/>
                        <a:t>Ъ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/>
                        <a:t>Ы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/>
                        <a:t>Ь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/>
                        <a:t>Э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/>
                        <a:t>Ю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/>
                        <a:t>Я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_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.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/>
                        <a:t>,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8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70C0"/>
                          </a:solidFill>
                        </a:rPr>
                        <a:t>4</a:t>
                      </a:r>
                      <a:endParaRPr lang="ru-RU" sz="1200" b="1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/>
                        <a:t>?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/>
                        <a:t>: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/>
                        <a:t>;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/>
                        <a:t>-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/>
                        <a:t>“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57158" y="3429000"/>
            <a:ext cx="714376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Используя эту таблицу, расшифруйте текст:</a:t>
            </a:r>
            <a:endParaRPr kumimoji="0" lang="ru-RU" sz="1000" b="1" i="0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85720" y="4786322"/>
          <a:ext cx="8429688" cy="1500198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512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12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12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12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512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12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5123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5123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5123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5123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5123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5123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51237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51237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51237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51237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51237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351237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351237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51237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351237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351237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351237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  <a:gridCol w="351237">
                  <a:extLst>
                    <a:ext uri="{9D8B030D-6E8A-4147-A177-3AD203B41FA5}">
                      <a16:colId xmlns:a16="http://schemas.microsoft.com/office/drawing/2014/main" val="20023"/>
                    </a:ext>
                  </a:extLst>
                </a:gridCol>
              </a:tblGrid>
              <a:tr h="7500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spc="20" baseline="-25000" dirty="0"/>
                        <a:t>26</a:t>
                      </a:r>
                      <a:endParaRPr lang="ru-RU" sz="1200" kern="1200" spc="20" baseline="-25000" dirty="0">
                        <a:latin typeface="Times New Roman"/>
                        <a:ea typeface="Times New Roman"/>
                        <a:cs typeface="Verdana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spc="20" baseline="-25000" dirty="0"/>
                        <a:t>21</a:t>
                      </a:r>
                      <a:endParaRPr lang="ru-RU" sz="1200" kern="1200" spc="20" baseline="-25000" dirty="0">
                        <a:latin typeface="Times New Roman"/>
                        <a:ea typeface="Times New Roman"/>
                        <a:cs typeface="Verdana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spc="20" baseline="-25000" dirty="0"/>
                        <a:t>16</a:t>
                      </a:r>
                      <a:endParaRPr lang="ru-RU" sz="1200" kern="1200" spc="20" baseline="-25000" dirty="0">
                        <a:latin typeface="Times New Roman"/>
                        <a:ea typeface="Times New Roman"/>
                        <a:cs typeface="Verdana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spc="20" baseline="-25000" dirty="0"/>
                        <a:t>40</a:t>
                      </a:r>
                      <a:endParaRPr lang="ru-RU" sz="1200" kern="1200" spc="20" baseline="-25000" dirty="0">
                        <a:latin typeface="Times New Roman"/>
                        <a:ea typeface="Times New Roman"/>
                        <a:cs typeface="Verdana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spc="20" baseline="-25000" dirty="0"/>
                        <a:t>36</a:t>
                      </a:r>
                      <a:endParaRPr lang="ru-RU" sz="1200" kern="1200" spc="20" baseline="-25000" dirty="0">
                        <a:latin typeface="Times New Roman"/>
                        <a:ea typeface="Times New Roman"/>
                        <a:cs typeface="Verdana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spc="20" baseline="-25000" dirty="0"/>
                        <a:t>03</a:t>
                      </a:r>
                      <a:endParaRPr lang="ru-RU" sz="1200" kern="1200" spc="20" baseline="-25000" dirty="0">
                        <a:latin typeface="Times New Roman"/>
                        <a:ea typeface="Times New Roman"/>
                        <a:cs typeface="Verdana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spc="20" baseline="-25000" dirty="0"/>
                        <a:t>04</a:t>
                      </a:r>
                      <a:endParaRPr lang="ru-RU" sz="1200" kern="1200" spc="20" baseline="-25000" dirty="0">
                        <a:latin typeface="Times New Roman"/>
                        <a:ea typeface="Times New Roman"/>
                        <a:cs typeface="Verdana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spc="20" baseline="-25000" dirty="0"/>
                        <a:t>05</a:t>
                      </a:r>
                      <a:endParaRPr lang="ru-RU" sz="1200" kern="1200" spc="20" baseline="-25000" dirty="0">
                        <a:latin typeface="Times New Roman"/>
                        <a:ea typeface="Times New Roman"/>
                        <a:cs typeface="Verdana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spc="20" baseline="-25000" dirty="0"/>
                        <a:t>40</a:t>
                      </a:r>
                      <a:endParaRPr lang="ru-RU" sz="1200" kern="1200" spc="20" baseline="-25000" dirty="0">
                        <a:latin typeface="Times New Roman"/>
                        <a:ea typeface="Times New Roman"/>
                        <a:cs typeface="Verdana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spc="20" baseline="-25000" dirty="0"/>
                        <a:t>36</a:t>
                      </a:r>
                      <a:endParaRPr lang="ru-RU" sz="1200" kern="1200" spc="20" baseline="-25000" dirty="0">
                        <a:latin typeface="Times New Roman"/>
                        <a:ea typeface="Times New Roman"/>
                        <a:cs typeface="Verdana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spc="20" baseline="-25000" dirty="0"/>
                        <a:t>12</a:t>
                      </a:r>
                      <a:endParaRPr lang="ru-RU" sz="1200" kern="1200" spc="20" baseline="-25000" dirty="0">
                        <a:latin typeface="Times New Roman"/>
                        <a:ea typeface="Times New Roman"/>
                        <a:cs typeface="Verdana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spc="20" baseline="-25000" dirty="0"/>
                        <a:t>16</a:t>
                      </a:r>
                      <a:endParaRPr lang="ru-RU" sz="1200" kern="1200" spc="20" baseline="-25000" dirty="0">
                        <a:latin typeface="Times New Roman"/>
                        <a:ea typeface="Times New Roman"/>
                        <a:cs typeface="Verdana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spc="20" baseline="-25000" dirty="0"/>
                        <a:t>03</a:t>
                      </a:r>
                      <a:endParaRPr lang="ru-RU" sz="1200" kern="1200" spc="20" baseline="-25000" dirty="0">
                        <a:latin typeface="Times New Roman"/>
                        <a:ea typeface="Times New Roman"/>
                        <a:cs typeface="Verdana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spc="20" baseline="-25000" dirty="0"/>
                        <a:t>04</a:t>
                      </a:r>
                      <a:endParaRPr lang="ru-RU" sz="1200" kern="1200" spc="20" baseline="-25000" dirty="0">
                        <a:latin typeface="Times New Roman"/>
                        <a:ea typeface="Times New Roman"/>
                        <a:cs typeface="Verdana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spc="20" baseline="-25000" dirty="0"/>
                        <a:t>00</a:t>
                      </a:r>
                      <a:endParaRPr lang="ru-RU" sz="1200" kern="1200" spc="20" baseline="-25000" dirty="0">
                        <a:latin typeface="Times New Roman"/>
                        <a:ea typeface="Times New Roman"/>
                        <a:cs typeface="Verdana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spc="20" baseline="-25000"/>
                        <a:t>40</a:t>
                      </a:r>
                      <a:endParaRPr lang="ru-RU" sz="1200" kern="1200" spc="20" baseline="-25000">
                        <a:latin typeface="Times New Roman"/>
                        <a:ea typeface="Times New Roman"/>
                        <a:cs typeface="Verdana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spc="20" baseline="-25000"/>
                        <a:t>36</a:t>
                      </a:r>
                      <a:endParaRPr lang="ru-RU" sz="1200" kern="1200" spc="20" baseline="-25000">
                        <a:latin typeface="Times New Roman"/>
                        <a:ea typeface="Times New Roman"/>
                        <a:cs typeface="Verdana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spc="20" baseline="-25000"/>
                        <a:t>17</a:t>
                      </a:r>
                      <a:endParaRPr lang="ru-RU" sz="1200" kern="1200" spc="20" baseline="-25000">
                        <a:latin typeface="Times New Roman"/>
                        <a:ea typeface="Times New Roman"/>
                        <a:cs typeface="Verdana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spc="20" baseline="-25000"/>
                        <a:t>16</a:t>
                      </a:r>
                      <a:endParaRPr lang="ru-RU" sz="1200" kern="1200" spc="20" baseline="-25000">
                        <a:latin typeface="Times New Roman"/>
                        <a:ea typeface="Times New Roman"/>
                        <a:cs typeface="Verdana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spc="20" baseline="-25000"/>
                        <a:t>26</a:t>
                      </a:r>
                      <a:endParaRPr lang="ru-RU" sz="1200" kern="1200" spc="20" baseline="-25000">
                        <a:latin typeface="Times New Roman"/>
                        <a:ea typeface="Times New Roman"/>
                        <a:cs typeface="Verdana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spc="20" baseline="-25000"/>
                        <a:t>05</a:t>
                      </a:r>
                      <a:endParaRPr lang="ru-RU" sz="1200" kern="1200" spc="20" baseline="-25000">
                        <a:latin typeface="Times New Roman"/>
                        <a:ea typeface="Times New Roman"/>
                        <a:cs typeface="Verdana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spc="20" baseline="-25000"/>
                        <a:t>14</a:t>
                      </a:r>
                      <a:endParaRPr lang="ru-RU" sz="1200" kern="1200" spc="20" baseline="-25000">
                        <a:latin typeface="Times New Roman"/>
                        <a:ea typeface="Times New Roman"/>
                        <a:cs typeface="Verdana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spc="20" baseline="-25000"/>
                        <a:t>22</a:t>
                      </a:r>
                      <a:endParaRPr lang="ru-RU" sz="1200" kern="1200" spc="20" baseline="-25000">
                        <a:latin typeface="Times New Roman"/>
                        <a:ea typeface="Times New Roman"/>
                        <a:cs typeface="Verdana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spc="20" baseline="-25000"/>
                        <a:t>40</a:t>
                      </a:r>
                      <a:endParaRPr lang="ru-RU" sz="1200" kern="1200" spc="20" baseline="-25000">
                        <a:latin typeface="Times New Roman"/>
                        <a:ea typeface="Times New Roman"/>
                        <a:cs typeface="Verdana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00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kern="1200" spc="20" baseline="-25000" dirty="0">
                          <a:solidFill>
                            <a:srgbClr val="C00000"/>
                          </a:solidFill>
                        </a:rPr>
                        <a:t>Ч</a:t>
                      </a:r>
                      <a:endParaRPr lang="ru-RU" sz="2800" b="1" kern="1200" spc="20" baseline="-25000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Verdana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kern="1200" spc="20" baseline="-25000">
                          <a:solidFill>
                            <a:srgbClr val="C00000"/>
                          </a:solidFill>
                        </a:rPr>
                        <a:t>Т</a:t>
                      </a:r>
                      <a:endParaRPr lang="ru-RU" sz="2800" b="1" kern="1200" spc="20" baseline="-2500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Verdana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kern="1200" spc="20" baseline="-25000" dirty="0">
                          <a:solidFill>
                            <a:srgbClr val="C00000"/>
                          </a:solidFill>
                        </a:rPr>
                        <a:t>О</a:t>
                      </a:r>
                      <a:endParaRPr lang="ru-RU" sz="2800" b="1" kern="1200" spc="20" baseline="-25000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Verdana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kern="1200" spc="20" baseline="-25000" dirty="0">
                          <a:solidFill>
                            <a:srgbClr val="C00000"/>
                          </a:solidFill>
                        </a:rPr>
                        <a:t>?</a:t>
                      </a:r>
                      <a:endParaRPr lang="ru-RU" sz="2800" b="1" kern="1200" spc="20" baseline="-25000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Verdana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kern="1200" spc="20" baseline="-25000" dirty="0">
                          <a:solidFill>
                            <a:srgbClr val="C00000"/>
                          </a:solidFill>
                        </a:rPr>
                        <a:t>_</a:t>
                      </a:r>
                      <a:endParaRPr lang="ru-RU" sz="2800" b="1" kern="1200" spc="20" baseline="-25000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Verdana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kern="1200" spc="20" baseline="-25000" dirty="0">
                          <a:solidFill>
                            <a:srgbClr val="C00000"/>
                          </a:solidFill>
                        </a:rPr>
                        <a:t>Г</a:t>
                      </a:r>
                      <a:endParaRPr lang="ru-RU" sz="2800" b="1" kern="1200" spc="20" baseline="-25000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Verdana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kern="1200" spc="20" baseline="-25000" dirty="0">
                          <a:solidFill>
                            <a:srgbClr val="C00000"/>
                          </a:solidFill>
                        </a:rPr>
                        <a:t>Д</a:t>
                      </a:r>
                      <a:endParaRPr lang="ru-RU" sz="2800" b="1" kern="1200" spc="20" baseline="-25000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Verdana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kern="1200" spc="20" baseline="-25000" dirty="0">
                          <a:solidFill>
                            <a:srgbClr val="C00000"/>
                          </a:solidFill>
                        </a:rPr>
                        <a:t>Е</a:t>
                      </a:r>
                      <a:endParaRPr lang="ru-RU" sz="2800" b="1" kern="1200" spc="20" baseline="-25000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Verdana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kern="1200" spc="20" baseline="-25000" dirty="0">
                          <a:solidFill>
                            <a:srgbClr val="C00000"/>
                          </a:solidFill>
                        </a:rPr>
                        <a:t>?</a:t>
                      </a:r>
                      <a:endParaRPr lang="ru-RU" sz="2800" b="1" kern="1200" spc="20" baseline="-25000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Verdana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kern="1200" spc="20" baseline="-25000" dirty="0">
                          <a:solidFill>
                            <a:srgbClr val="C00000"/>
                          </a:solidFill>
                        </a:rPr>
                        <a:t>_</a:t>
                      </a:r>
                      <a:endParaRPr lang="ru-RU" sz="2800" b="1" kern="1200" spc="20" baseline="-25000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Verdana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kern="1200" spc="20" baseline="-25000" dirty="0">
                          <a:solidFill>
                            <a:srgbClr val="C00000"/>
                          </a:solidFill>
                        </a:rPr>
                        <a:t>К</a:t>
                      </a:r>
                      <a:endParaRPr lang="ru-RU" sz="2800" b="1" kern="1200" spc="20" baseline="-25000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Verdana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kern="1200" spc="20" baseline="-25000" dirty="0">
                          <a:solidFill>
                            <a:srgbClr val="C00000"/>
                          </a:solidFill>
                        </a:rPr>
                        <a:t>О</a:t>
                      </a:r>
                      <a:endParaRPr lang="ru-RU" sz="2800" b="1" kern="1200" spc="20" baseline="-25000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Verdana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kern="1200" spc="20" baseline="-25000" dirty="0">
                          <a:solidFill>
                            <a:srgbClr val="C00000"/>
                          </a:solidFill>
                        </a:rPr>
                        <a:t>Г</a:t>
                      </a:r>
                      <a:endParaRPr lang="ru-RU" sz="2800" b="1" kern="1200" spc="20" baseline="-25000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Verdana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kern="1200" spc="20" baseline="-25000" dirty="0">
                          <a:solidFill>
                            <a:srgbClr val="C00000"/>
                          </a:solidFill>
                        </a:rPr>
                        <a:t>Д</a:t>
                      </a:r>
                      <a:endParaRPr lang="ru-RU" sz="2800" b="1" kern="1200" spc="20" baseline="-25000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Verdana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kern="1200" spc="20" baseline="-25000" dirty="0">
                          <a:solidFill>
                            <a:srgbClr val="C00000"/>
                          </a:solidFill>
                        </a:rPr>
                        <a:t>А</a:t>
                      </a:r>
                      <a:endParaRPr lang="ru-RU" sz="2800" b="1" kern="1200" spc="20" baseline="-25000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Verdana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kern="1200" spc="20" baseline="-25000" dirty="0">
                          <a:solidFill>
                            <a:srgbClr val="C00000"/>
                          </a:solidFill>
                        </a:rPr>
                        <a:t>?</a:t>
                      </a:r>
                      <a:endParaRPr lang="ru-RU" sz="2800" b="1" kern="1200" spc="20" baseline="-25000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Verdana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kern="1200" spc="20" baseline="-25000" dirty="0">
                          <a:solidFill>
                            <a:srgbClr val="C00000"/>
                          </a:solidFill>
                        </a:rPr>
                        <a:t>_</a:t>
                      </a:r>
                      <a:endParaRPr lang="ru-RU" sz="2800" b="1" kern="1200" spc="20" baseline="-25000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Verdana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kern="1200" spc="20" baseline="-25000" dirty="0">
                          <a:solidFill>
                            <a:srgbClr val="C00000"/>
                          </a:solidFill>
                        </a:rPr>
                        <a:t>П</a:t>
                      </a:r>
                      <a:endParaRPr lang="ru-RU" sz="2800" b="1" kern="1200" spc="20" baseline="-25000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Verdana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kern="1200" spc="20" baseline="-25000" dirty="0">
                          <a:solidFill>
                            <a:srgbClr val="C00000"/>
                          </a:solidFill>
                        </a:rPr>
                        <a:t>О</a:t>
                      </a:r>
                      <a:endParaRPr lang="ru-RU" sz="2800" b="1" kern="1200" spc="20" baseline="-25000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Verdana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kern="1200" spc="20" baseline="-25000" dirty="0">
                          <a:solidFill>
                            <a:srgbClr val="C00000"/>
                          </a:solidFill>
                        </a:rPr>
                        <a:t>Ч</a:t>
                      </a:r>
                      <a:endParaRPr lang="ru-RU" sz="2800" b="1" kern="1200" spc="20" baseline="-25000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Verdana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kern="1200" spc="20" baseline="-25000" dirty="0">
                          <a:solidFill>
                            <a:srgbClr val="C00000"/>
                          </a:solidFill>
                        </a:rPr>
                        <a:t>Е</a:t>
                      </a:r>
                      <a:endParaRPr lang="ru-RU" sz="2800" b="1" kern="1200" spc="20" baseline="-25000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Verdana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kern="1200" spc="20" baseline="-25000" dirty="0">
                          <a:solidFill>
                            <a:srgbClr val="C00000"/>
                          </a:solidFill>
                        </a:rPr>
                        <a:t>М</a:t>
                      </a:r>
                      <a:endParaRPr lang="ru-RU" sz="2800" b="1" kern="1200" spc="20" baseline="-25000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Verdana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kern="1200" spc="20" baseline="-25000" dirty="0">
                          <a:solidFill>
                            <a:srgbClr val="C00000"/>
                          </a:solidFill>
                        </a:rPr>
                        <a:t>У</a:t>
                      </a:r>
                      <a:endParaRPr lang="ru-RU" sz="2800" b="1" kern="1200" spc="20" baseline="-25000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Verdana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kern="1200" spc="20" baseline="-25000" dirty="0">
                          <a:solidFill>
                            <a:srgbClr val="C00000"/>
                          </a:solidFill>
                        </a:rPr>
                        <a:t>?</a:t>
                      </a:r>
                      <a:endParaRPr lang="ru-RU" sz="2800" b="1" kern="1200" spc="20" baseline="-25000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Verdana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3926834"/>
            <a:ext cx="84856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26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21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16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40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36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03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04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05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40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36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12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16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03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04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00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40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36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17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16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26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05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14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22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40 </a:t>
            </a:r>
            <a:endParaRPr kumimoji="0" lang="ru-RU" sz="3200" b="1" i="0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49" grpId="0"/>
      <p:bldP spid="205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Изучить  1.2. стр. 15-25.</a:t>
            </a:r>
          </a:p>
          <a:p>
            <a:pPr lvl="0"/>
            <a:r>
              <a:rPr lang="ru-RU" dirty="0"/>
              <a:t>Выполнить задание на стр. 23.</a:t>
            </a:r>
          </a:p>
          <a:p>
            <a:pPr lvl="0"/>
            <a:r>
              <a:rPr lang="ru-RU" dirty="0"/>
              <a:t>Придумать свой шифр и с его помощью зашифровать своё имя и фамилию.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Домашнее задание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624078" indent="-514350">
              <a:lnSpc>
                <a:spcPct val="170000"/>
              </a:lnSpc>
              <a:buAutoNum type="arabicPeriod"/>
            </a:pPr>
            <a:r>
              <a:rPr lang="ru-RU" b="1" dirty="0">
                <a:solidFill>
                  <a:srgbClr val="0070C0"/>
                </a:solidFill>
              </a:rPr>
              <a:t>Информация - это: </a:t>
            </a:r>
            <a:r>
              <a:rPr lang="ru-RU" b="1" dirty="0">
                <a:solidFill>
                  <a:srgbClr val="C00000"/>
                </a:solidFill>
              </a:rPr>
              <a:t>отражение предметного мира посредством знаков, сигналов определенного вида.</a:t>
            </a:r>
          </a:p>
          <a:p>
            <a:pPr marL="624078" indent="-514350">
              <a:lnSpc>
                <a:spcPct val="170000"/>
              </a:lnSpc>
              <a:buAutoNum type="arabicPeriod"/>
            </a:pPr>
            <a:r>
              <a:rPr lang="ru-RU" b="1" dirty="0">
                <a:solidFill>
                  <a:srgbClr val="0070C0"/>
                </a:solidFill>
              </a:rPr>
              <a:t>Информацию в бытовом смысле чаще всего понимают как: </a:t>
            </a:r>
            <a:r>
              <a:rPr lang="ru-RU" b="1" dirty="0">
                <a:solidFill>
                  <a:srgbClr val="C00000"/>
                </a:solidFill>
              </a:rPr>
              <a:t>знания, получаемые об окружающем нас мире.</a:t>
            </a:r>
          </a:p>
          <a:p>
            <a:pPr marL="624078" indent="-514350">
              <a:lnSpc>
                <a:spcPct val="170000"/>
              </a:lnSpc>
              <a:buAutoNum type="arabicPeriod"/>
            </a:pPr>
            <a:r>
              <a:rPr lang="ru-RU" b="1" dirty="0">
                <a:solidFill>
                  <a:srgbClr val="0070C0"/>
                </a:solidFill>
              </a:rPr>
              <a:t>Что такое информационные технологии? </a:t>
            </a:r>
            <a:r>
              <a:rPr lang="ru-RU" b="1" dirty="0">
                <a:solidFill>
                  <a:srgbClr val="C00000"/>
                </a:solidFill>
              </a:rPr>
              <a:t>технологии накопления, обработки и передачи информации с использованием определенных (технических) средств.</a:t>
            </a:r>
          </a:p>
          <a:p>
            <a:pPr marL="624078" indent="-514350">
              <a:lnSpc>
                <a:spcPct val="170000"/>
              </a:lnSpc>
              <a:buAutoNum type="arabicPeriod"/>
            </a:pPr>
            <a:r>
              <a:rPr lang="ru-RU" b="1" dirty="0">
                <a:solidFill>
                  <a:srgbClr val="0070C0"/>
                </a:solidFill>
              </a:rPr>
              <a:t>Основные виды информации: </a:t>
            </a:r>
            <a:r>
              <a:rPr lang="ru-RU" b="1" dirty="0">
                <a:solidFill>
                  <a:srgbClr val="C00000"/>
                </a:solidFill>
              </a:rPr>
              <a:t>символьная, звуковая, зрительная.</a:t>
            </a:r>
          </a:p>
          <a:p>
            <a:pPr marL="624078" indent="-514350">
              <a:lnSpc>
                <a:spcPct val="170000"/>
              </a:lnSpc>
              <a:buAutoNum type="arabicPeriod"/>
            </a:pPr>
            <a:r>
              <a:rPr lang="ru-RU" b="1" dirty="0">
                <a:solidFill>
                  <a:srgbClr val="0070C0"/>
                </a:solidFill>
              </a:rPr>
              <a:t>Информацию, изложенную на доступном для получателя языке, называют:</a:t>
            </a:r>
            <a:r>
              <a:rPr lang="ru-RU" b="1" dirty="0"/>
              <a:t> </a:t>
            </a:r>
            <a:r>
              <a:rPr lang="ru-RU" b="1" dirty="0">
                <a:solidFill>
                  <a:srgbClr val="C00000"/>
                </a:solidFill>
              </a:rPr>
              <a:t>понятной.</a:t>
            </a:r>
          </a:p>
          <a:p>
            <a:pPr marL="624078" indent="-514350">
              <a:buAutoNum type="arabicPeriod"/>
            </a:pPr>
            <a:endParaRPr lang="ru-RU" b="1" dirty="0">
              <a:solidFill>
                <a:srgbClr val="0070C0"/>
              </a:solidFill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Тест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Пешеходный-переход"/>
          <p:cNvPicPr>
            <a:picLocks noGrp="1"/>
          </p:cNvPicPr>
          <p:nvPr>
            <p:ph idx="4294967295"/>
          </p:nvPr>
        </p:nvPicPr>
        <p:blipFill>
          <a:blip r:embed="rId2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4414" y="428604"/>
            <a:ext cx="2000250" cy="1928813"/>
          </a:xfrm>
          <a:prstGeom prst="rect">
            <a:avLst/>
          </a:prstGeom>
          <a:noFill/>
        </p:spPr>
      </p:pic>
      <p:pic>
        <p:nvPicPr>
          <p:cNvPr id="5" name="Рисунок 4" descr="ПДД0009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2571744"/>
            <a:ext cx="2500330" cy="1857388"/>
          </a:xfrm>
          <a:prstGeom prst="rect">
            <a:avLst/>
          </a:prstGeom>
          <a:noFill/>
        </p:spPr>
      </p:pic>
      <p:pic>
        <p:nvPicPr>
          <p:cNvPr id="6" name="Рисунок 5" descr="Движение-пешеходов-запрещен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2976" y="4429132"/>
            <a:ext cx="1928826" cy="192882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714744" y="1500174"/>
            <a:ext cx="29738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cs typeface="Aharoni" pitchFamily="2" charset="-79"/>
              </a:rPr>
              <a:t>ПЕШЕХОДНЫЙ ПЕРЕХОД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214810" y="3286124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ДЕТИ</a:t>
            </a:r>
            <a:r>
              <a:rPr lang="ru-RU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714744" y="5500702"/>
            <a:ext cx="45288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ДВИЖЕНИЕ ПЕШЕХОДОВ ЗАПРЕЩЕНО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cs typeface="Arial" pitchFamily="34" charset="0"/>
              </a:rPr>
              <a:t>Знаки: форма  и значение</a:t>
            </a:r>
            <a:br>
              <a:rPr lang="nl-NL" b="1" dirty="0">
                <a:solidFill>
                  <a:srgbClr val="C00000"/>
                </a:solidFill>
                <a:cs typeface="Arial" pitchFamily="34" charset="0"/>
              </a:rPr>
            </a:br>
            <a:endParaRPr lang="ru-RU" dirty="0"/>
          </a:p>
        </p:txBody>
      </p:sp>
      <p:sp>
        <p:nvSpPr>
          <p:cNvPr id="20" name="TextBox 21"/>
          <p:cNvSpPr txBox="1">
            <a:spLocks noChangeArrowheads="1"/>
          </p:cNvSpPr>
          <p:nvPr/>
        </p:nvSpPr>
        <p:spPr bwMode="auto">
          <a:xfrm>
            <a:off x="285750" y="980728"/>
            <a:ext cx="88582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соответствии со способом восприятия знаки можно разделить: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395536" y="1700808"/>
          <a:ext cx="8496944" cy="4104456"/>
        </p:xfrm>
        <a:graphic>
          <a:graphicData uri="http://schemas.openxmlformats.org/drawingml/2006/table">
            <a:tbl>
              <a:tblPr/>
              <a:tblGrid>
                <a:gridCol w="27363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60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Знаки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Примеры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81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Зрительные 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121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Слуховые 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121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Осязательные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60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Обонятельные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3203848" y="2204864"/>
            <a:ext cx="5256584" cy="1339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буквы, цифры, знаки химических элементов, дорожные знаки, музыкальные ноты;</a:t>
            </a:r>
            <a:endParaRPr lang="ru-RU" sz="2400" dirty="0">
              <a:ea typeface="Calibri"/>
              <a:cs typeface="Times New Roman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203848" y="3501008"/>
            <a:ext cx="5400600" cy="941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звуки (устной речи), звуковые сигналы: колокола, свистка, звонка и т.д.;</a:t>
            </a:r>
            <a:endParaRPr lang="ru-RU" sz="2400" dirty="0">
              <a:ea typeface="Calibri"/>
              <a:cs typeface="Times New Roman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203848" y="4437112"/>
            <a:ext cx="5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/>
                <a:ea typeface="Calibri"/>
                <a:cs typeface="Times New Roman"/>
              </a:rPr>
              <a:t>жесты-касания, рукопожатия и т. д.;</a:t>
            </a:r>
            <a:endParaRPr lang="ru-RU" sz="2400" dirty="0">
              <a:ea typeface="Calibri"/>
              <a:cs typeface="Times New Roman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203848" y="5301208"/>
            <a:ext cx="5328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/>
                <a:ea typeface="Calibri"/>
                <a:cs typeface="Times New Roman"/>
              </a:rPr>
              <a:t>у животных клочья шерсти.</a:t>
            </a:r>
            <a:endParaRPr lang="ru-RU" sz="2400" dirty="0">
              <a:ea typeface="Calibri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5569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Знаки различаются по способу связи между их формой и значением.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9512" y="5733256"/>
            <a:ext cx="8640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основе знаковой системы лежит набор знаков, называемый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алфавитом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Знаковые системы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285750" y="857250"/>
            <a:ext cx="8501063" cy="92868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just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dirty="0">
                <a:latin typeface="Arial" pitchFamily="34" charset="0"/>
                <a:cs typeface="Arial" pitchFamily="34" charset="0"/>
              </a:rPr>
              <a:t>В процессах восприятия, передачи и хранения информации живыми организмами, человеком и техническими устройствами происходит её кодирование.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85750" y="214313"/>
            <a:ext cx="7786688" cy="642937"/>
          </a:xfrm>
          <a:prstGeom prst="rect">
            <a:avLst/>
          </a:prstGeom>
        </p:spPr>
        <p:txBody>
          <a:bodyPr anchor="ctr">
            <a:normAutofit fontScale="90000"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>
                <a:solidFill>
                  <a:srgbClr val="C00000"/>
                </a:solidFill>
                <a:latin typeface="Arial" pitchFamily="34" charset="0"/>
                <a:ea typeface="+mj-ea"/>
                <a:cs typeface="Arial" pitchFamily="34" charset="0"/>
              </a:rPr>
              <a:t>Кодирование информации</a:t>
            </a:r>
            <a:endParaRPr lang="nl-NL" sz="4400" b="1" dirty="0">
              <a:solidFill>
                <a:srgbClr val="C00000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625" y="3357563"/>
            <a:ext cx="8072438" cy="46196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Количество знаков в коде называется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Длиной кода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5750" y="5214938"/>
            <a:ext cx="8429625" cy="120015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Перекодирование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– это операция преобразования знаков или групп знаков одной знаковой системы в знаки или группы знаков другой знаковой системы</a:t>
            </a:r>
          </a:p>
        </p:txBody>
      </p:sp>
      <p:sp>
        <p:nvSpPr>
          <p:cNvPr id="8" name="TextBox 10"/>
          <p:cNvSpPr txBox="1">
            <a:spLocks noChangeArrowheads="1"/>
          </p:cNvSpPr>
          <p:nvPr/>
        </p:nvSpPr>
        <p:spPr bwMode="auto">
          <a:xfrm>
            <a:off x="428625" y="3929063"/>
            <a:ext cx="79295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cs typeface="Arial" charset="0"/>
              </a:rPr>
              <a:t>Процесс чтения вслух:</a:t>
            </a:r>
          </a:p>
          <a:p>
            <a:r>
              <a:rPr lang="ru-RU" sz="2400" dirty="0">
                <a:cs typeface="Arial" charset="0"/>
              </a:rPr>
              <a:t>Переход от  </a:t>
            </a:r>
            <a:r>
              <a:rPr lang="ru-RU" sz="2400" b="1" dirty="0">
                <a:solidFill>
                  <a:srgbClr val="7030A0"/>
                </a:solidFill>
                <a:cs typeface="Arial" charset="0"/>
              </a:rPr>
              <a:t>письменной формы </a:t>
            </a:r>
            <a:r>
              <a:rPr lang="ru-RU" sz="2400" dirty="0">
                <a:cs typeface="Arial" charset="0"/>
              </a:rPr>
              <a:t>представления информации → </a:t>
            </a:r>
            <a:r>
              <a:rPr lang="ru-RU" sz="2400" b="1" dirty="0">
                <a:solidFill>
                  <a:srgbClr val="7030A0"/>
                </a:solidFill>
                <a:cs typeface="Arial" charset="0"/>
              </a:rPr>
              <a:t>устной</a:t>
            </a:r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357188" y="2000250"/>
            <a:ext cx="87868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cs typeface="Arial" charset="0"/>
              </a:rPr>
              <a:t>Процесс представления информации:</a:t>
            </a:r>
          </a:p>
          <a:p>
            <a:r>
              <a:rPr lang="ru-RU" sz="2400" b="1" dirty="0">
                <a:solidFill>
                  <a:srgbClr val="7030A0"/>
                </a:solidFill>
                <a:cs typeface="Arial" charset="0"/>
              </a:rPr>
              <a:t>Информация</a:t>
            </a:r>
            <a:r>
              <a:rPr lang="ru-RU" sz="2400" dirty="0">
                <a:cs typeface="Arial" charset="0"/>
              </a:rPr>
              <a:t> → </a:t>
            </a:r>
            <a:r>
              <a:rPr lang="ru-RU" sz="2400" b="1" dirty="0">
                <a:solidFill>
                  <a:srgbClr val="7030A0"/>
                </a:solidFill>
                <a:cs typeface="Arial" charset="0"/>
              </a:rPr>
              <a:t>кодирование</a:t>
            </a:r>
            <a:r>
              <a:rPr lang="ru-RU" sz="2400" b="1" dirty="0">
                <a:solidFill>
                  <a:srgbClr val="FF0000"/>
                </a:solidFill>
                <a:cs typeface="Arial" charset="0"/>
              </a:rPr>
              <a:t> </a:t>
            </a:r>
            <a:r>
              <a:rPr lang="ru-RU" sz="2400" dirty="0">
                <a:cs typeface="Arial" charset="0"/>
              </a:rPr>
              <a:t>(знаковая система) →последовательность знаков (</a:t>
            </a:r>
            <a:r>
              <a:rPr lang="ru-RU" sz="2400" b="1" dirty="0">
                <a:solidFill>
                  <a:srgbClr val="7030A0"/>
                </a:solidFill>
                <a:cs typeface="Arial" charset="0"/>
              </a:rPr>
              <a:t>информационный код</a:t>
            </a:r>
            <a:r>
              <a:rPr lang="ru-RU" sz="2400" dirty="0">
                <a:cs typeface="Arial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animBg="1"/>
      <p:bldP spid="7" grpId="0" animBg="1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259588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8286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72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/>
                        <a:t>А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1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З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8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О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15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Х 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22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Ь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cell3D prstMaterial="dkEdge">
                      <a:bevel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29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/>
                        <a:t>Б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2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И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9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П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16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Ц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23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Э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cell3D prstMaterial="dkEdge">
                      <a:bevel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30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/>
                        <a:t>В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3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Й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10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Р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17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Ч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24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Ю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cell3D prstMaterial="dkEdge">
                      <a:bevel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31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/>
                        <a:t>Г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4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К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11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С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18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Ш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25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Я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cell3D prstMaterial="dkEdge">
                      <a:bevel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32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/>
                        <a:t>Д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5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Л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12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Т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19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Щ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26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пробел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cell3D prstMaterial="dkEdge">
                      <a:bevel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33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/>
                        <a:t>Е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6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М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13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У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20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Ъ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27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точка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cell3D prstMaterial="dkEdge">
                      <a:bevel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34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/>
                        <a:t>Ж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7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Н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14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Ф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21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Ы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28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запятая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cell3D prstMaterial="dkEdge">
                      <a:bevel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35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Кодировочная таблица</a:t>
            </a: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4572008"/>
            <a:ext cx="671517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Расшифруйте фразу</a:t>
            </a: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  <a:endParaRPr kumimoji="0" lang="ru-RU" sz="1050" b="1" i="0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32 33 9 8 20 24 1 31 33 9 14 21 15 17 13 1 19 9 11 20 34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57158" y="5429264"/>
            <a:ext cx="785818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0" u="sng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Я изучаю информатику.</a:t>
            </a:r>
            <a:endParaRPr kumimoji="0" lang="ru-RU" sz="36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3214686"/>
          <a:ext cx="8429648" cy="846996"/>
        </p:xfrm>
        <a:graphic>
          <a:graphicData uri="http://schemas.openxmlformats.org/drawingml/2006/table">
            <a:tbl>
              <a:tblPr/>
              <a:tblGrid>
                <a:gridCol w="387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5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28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52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145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904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8511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52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0736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8051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8051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8051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36021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8051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82818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8051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8051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380515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322212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80515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322212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303032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380515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4234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Я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Ю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Ц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Й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34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32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33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24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33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33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23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28596" y="785794"/>
            <a:ext cx="79296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u="sng" dirty="0">
                <a:solidFill>
                  <a:srgbClr val="0070C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2. С помощью кодировочной таблицы зашифруйте фразу:</a:t>
            </a:r>
            <a:endParaRPr lang="ru-RU" sz="1000" b="1" u="sng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dirty="0">
              <a:solidFill>
                <a:srgbClr val="C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Я РАБОТАЮ С ИНФОРМАЦИЕЙ</a:t>
            </a:r>
            <a:endParaRPr lang="ru-RU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218</TotalTime>
  <Words>749</Words>
  <Application>Microsoft Office PowerPoint</Application>
  <PresentationFormat>Экран (4:3)</PresentationFormat>
  <Paragraphs>362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4" baseType="lpstr">
      <vt:lpstr>Arial</vt:lpstr>
      <vt:lpstr>Calibri</vt:lpstr>
      <vt:lpstr>Lucida Sans Unicode</vt:lpstr>
      <vt:lpstr>Times New Roman</vt:lpstr>
      <vt:lpstr>Verdana</vt:lpstr>
      <vt:lpstr>Wingdings</vt:lpstr>
      <vt:lpstr>Wingdings 2</vt:lpstr>
      <vt:lpstr>Wingdings 3</vt:lpstr>
      <vt:lpstr>Открытая</vt:lpstr>
      <vt:lpstr>Кодирование информации с помощью знаковых систем</vt:lpstr>
      <vt:lpstr>Тест </vt:lpstr>
      <vt:lpstr>Презентация PowerPoint</vt:lpstr>
      <vt:lpstr>Знаки: форма  и значение </vt:lpstr>
      <vt:lpstr>Знаки различаются по способу связи между их формой и значением.</vt:lpstr>
      <vt:lpstr>Знаковые системы</vt:lpstr>
      <vt:lpstr>Презентация PowerPoint</vt:lpstr>
      <vt:lpstr>Кодировочная таблица</vt:lpstr>
      <vt:lpstr>Презентация PowerPoint</vt:lpstr>
      <vt:lpstr>Знакомство с шифром Цезаря </vt:lpstr>
      <vt:lpstr>Презентация PowerPoint</vt:lpstr>
      <vt:lpstr>Презентация PowerPoint</vt:lpstr>
      <vt:lpstr>Задания для дополнительного выполнения</vt:lpstr>
      <vt:lpstr>Презентация PowerPoint</vt:lpstr>
      <vt:lpstr>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Admin1</dc:creator>
  <cp:lastModifiedBy>USER</cp:lastModifiedBy>
  <cp:revision>29</cp:revision>
  <dcterms:created xsi:type="dcterms:W3CDTF">2015-11-12T12:07:44Z</dcterms:created>
  <dcterms:modified xsi:type="dcterms:W3CDTF">2023-01-26T06:08:45Z</dcterms:modified>
</cp:coreProperties>
</file>