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8" r:id="rId20"/>
    <p:sldId id="273" r:id="rId21"/>
    <p:sldId id="274" r:id="rId22"/>
    <p:sldId id="275" r:id="rId23"/>
    <p:sldId id="276" r:id="rId24"/>
    <p:sldId id="279" r:id="rId25"/>
    <p:sldId id="280" r:id="rId26"/>
    <p:sldId id="281" r:id="rId27"/>
    <p:sldId id="282" r:id="rId28"/>
    <p:sldId id="283" r:id="rId29"/>
    <p:sldId id="27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ADEC"/>
    <a:srgbClr val="1666F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498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C1CA0-E3E9-45EA-AE1B-22ED7D86BD01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E330-49A9-4D5B-BBBA-FA2BEDD86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C1CA0-E3E9-45EA-AE1B-22ED7D86BD01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E330-49A9-4D5B-BBBA-FA2BEDD86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C1CA0-E3E9-45EA-AE1B-22ED7D86BD01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E330-49A9-4D5B-BBBA-FA2BEDD86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C1CA0-E3E9-45EA-AE1B-22ED7D86BD01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E330-49A9-4D5B-BBBA-FA2BEDD86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C1CA0-E3E9-45EA-AE1B-22ED7D86BD01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E330-49A9-4D5B-BBBA-FA2BEDD86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C1CA0-E3E9-45EA-AE1B-22ED7D86BD01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E330-49A9-4D5B-BBBA-FA2BEDD86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C1CA0-E3E9-45EA-AE1B-22ED7D86BD01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E330-49A9-4D5B-BBBA-FA2BEDD86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C1CA0-E3E9-45EA-AE1B-22ED7D86BD01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E330-49A9-4D5B-BBBA-FA2BEDD86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C1CA0-E3E9-45EA-AE1B-22ED7D86BD01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E330-49A9-4D5B-BBBA-FA2BEDD86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C1CA0-E3E9-45EA-AE1B-22ED7D86BD01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E330-49A9-4D5B-BBBA-FA2BEDD86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C1CA0-E3E9-45EA-AE1B-22ED7D86BD01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E330-49A9-4D5B-BBBA-FA2BEDD86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C1CA0-E3E9-45EA-AE1B-22ED7D86BD01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7E330-49A9-4D5B-BBBA-FA2BEDD86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2%20&#1077;%20&#1082;&#1083;&#1072;&#1089;&#1089;&#1099;\1%20&#1095;&#1077;&#1090;&#1074;&#1077;&#1088;&#1090;&#1100;\&#1079;&#1072;&#1088;&#1103;&#1076;&#1082;&#1072;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F:\2%20&#1077;%20&#1082;&#1083;&#1072;&#1089;&#1089;&#1099;\1%20&#1095;&#1077;&#1090;&#1074;&#1077;&#1088;&#1090;&#1100;\Hello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ytimg.com/vi/PFcrZ1i-x0s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75656" y="764704"/>
            <a:ext cx="65801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Чтение гласных букв.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47864" y="1628800"/>
            <a:ext cx="26588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класс.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12037" y="2967335"/>
            <a:ext cx="37199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“My letters”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https://catherineasquithgallery.com/uploads/posts/2021-02/1613501372_98-p-prezentatsiya-foni-dlya-slaidov-detskii-10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s://phonoteka.org/uploads/posts/2021-04/1619188524_43-phonoteka_org-p-fon-dlya-prezentatsii-matematika-v-nachaln-4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0" name="AutoShape 6" descr="https://catherineasquithgallery.com/uploads/posts/2021-02/1614370853_63-p-fon-dlya-prezentatsii-svetlii-s-ramkoi-6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2" name="AutoShape 8" descr="https://catherineasquithgallery.com/uploads/posts/2021-02/1613640857_79-p-fon-dlya-prezentatsii-nachalnie-klassi-8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2" cstate="print"/>
          <a:srcRect l="22144" t="18500" r="9935" b="101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814959" y="116632"/>
            <a:ext cx="63290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Учебник страница 6.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2564904"/>
            <a:ext cx="1050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æ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2564904"/>
            <a:ext cx="1050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[b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d]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40152" y="1844824"/>
            <a:ext cx="1050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æ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061652" y="2708920"/>
            <a:ext cx="10823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ɒ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19872" y="4077072"/>
            <a:ext cx="845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28184" y="4149080"/>
            <a:ext cx="1186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fl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æ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31840" y="6093296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gl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ɑː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00192" y="5949280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ɔː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l="20372" t="19550" r="9344" b="132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76056" y="1484784"/>
            <a:ext cx="18950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nt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l="20372" t="22700" r="7573" b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83964" y="908720"/>
            <a:ext cx="210025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d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20372" t="21650" r="15841" b="11151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872702" y="548680"/>
            <a:ext cx="175721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t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20372" t="21650" r="4628" b="10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228184" y="908720"/>
            <a:ext cx="210025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g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20372" t="21650" r="15841" b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060770" y="764704"/>
            <a:ext cx="196239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gg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l="19781" t="22700" r="11116" b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96136" y="332656"/>
            <a:ext cx="21675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fl</a:t>
            </a:r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g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l="19781" t="21650" r="11116" b="122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436096" y="260648"/>
            <a:ext cx="271580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gl</a:t>
            </a:r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ss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l="20372" t="22700" r="18794" b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18710" y="476672"/>
            <a:ext cx="30572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se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рядк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ello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983" t="5404" r="7630" b="47961"/>
          <a:stretch>
            <a:fillRect/>
          </a:stretch>
        </p:blipFill>
        <p:spPr bwMode="auto">
          <a:xfrm>
            <a:off x="683568" y="0"/>
            <a:ext cx="77768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67744" y="2564904"/>
            <a:ext cx="4700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88224" y="2564904"/>
            <a:ext cx="38985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39752" y="5949280"/>
            <a:ext cx="4411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16216" y="6021288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 t="54407" b="2130"/>
          <a:stretch>
            <a:fillRect/>
          </a:stretch>
        </p:blipFill>
        <p:spPr bwMode="auto">
          <a:xfrm>
            <a:off x="395536" y="0"/>
            <a:ext cx="83529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051720" y="2420888"/>
            <a:ext cx="41549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28184" y="2348880"/>
            <a:ext cx="33855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6021288"/>
            <a:ext cx="44114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28184" y="6021288"/>
            <a:ext cx="44114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 l="18600" t="18500" r="4029" b="101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932040" y="1340768"/>
            <a:ext cx="13308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Ant,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1340768"/>
            <a:ext cx="129715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bed,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58382" y="1340768"/>
            <a:ext cx="11240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cat,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32040" y="1988840"/>
            <a:ext cx="129715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dog,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28184" y="1988840"/>
            <a:ext cx="122661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egg,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82791" y="2564904"/>
            <a:ext cx="13308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flag,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00192" y="2564904"/>
            <a:ext cx="160332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glass,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048" y="3140968"/>
            <a:ext cx="17732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horse.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 l="18600" t="20600" r="14069" b="10101"/>
          <a:stretch>
            <a:fillRect/>
          </a:stretch>
        </p:blipFill>
        <p:spPr bwMode="auto">
          <a:xfrm>
            <a:off x="-12632" y="0"/>
            <a:ext cx="91566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0" y="3068960"/>
            <a:ext cx="89959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907704" y="2708920"/>
            <a:ext cx="89959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076056" y="2636912"/>
            <a:ext cx="89959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380312" y="3429000"/>
            <a:ext cx="89959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0" y="5589240"/>
            <a:ext cx="89959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907704" y="6309320"/>
            <a:ext cx="89959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932040" y="6309320"/>
            <a:ext cx="89959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380312" y="5589240"/>
            <a:ext cx="89959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 cstate="print"/>
          <a:srcRect l="12500" t="18500" r="21650" b="14301"/>
          <a:stretch>
            <a:fillRect/>
          </a:stretch>
        </p:blipFill>
        <p:spPr bwMode="auto">
          <a:xfrm>
            <a:off x="-1" y="0"/>
            <a:ext cx="9144001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l="15057" t="9051" r="22338" b="153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11561" t="16667" r="7701" b="62415"/>
          <a:stretch>
            <a:fillRect/>
          </a:stretch>
        </p:blipFill>
        <p:spPr bwMode="auto">
          <a:xfrm>
            <a:off x="179512" y="0"/>
            <a:ext cx="871296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AutoShape 2" descr="https://catherineasquithgallery.com/uploads/posts/2021-02/1613712199_14-p-volshebnii-fon-dlya-prezentatsii-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16" name="AutoShape 4" descr="https://oir.mobi/uploads/posts/2021-03/thumbs/1616599330_59-p-sinii-fon-detskii-6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18" name="AutoShape 6" descr="https://phonoteka.org/uploads/posts/2021-03/1616356606_3-p-krasivii-fon-dlya-prezentatsi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20" name="AutoShape 8" descr="https://catherineasquithgallery.com/uploads/posts/2021-03/1614716318_85-p-fon-dlya-afishi-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195736" y="1196752"/>
            <a:ext cx="432048" cy="6480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419872" y="1124744"/>
            <a:ext cx="432048" cy="6480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067944" y="1196752"/>
            <a:ext cx="432048" cy="6480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868144" y="1124744"/>
            <a:ext cx="432048" cy="6480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763688" y="1916832"/>
            <a:ext cx="432048" cy="6480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555776" y="1916832"/>
            <a:ext cx="432048" cy="6480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275856" y="1916832"/>
            <a:ext cx="432048" cy="6480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532440" y="1844824"/>
            <a:ext cx="432048" cy="6480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79512" y="188640"/>
            <a:ext cx="360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/>
          <p:nvPr/>
        </p:nvPicPr>
        <p:blipFill>
          <a:blip r:embed="rId3" cstate="print"/>
          <a:srcRect l="11848" t="38265" r="7797" b="30272"/>
          <a:stretch>
            <a:fillRect/>
          </a:stretch>
        </p:blipFill>
        <p:spPr bwMode="auto">
          <a:xfrm>
            <a:off x="179512" y="3140968"/>
            <a:ext cx="864096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179512" y="3140968"/>
            <a:ext cx="360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1043608" y="4437112"/>
            <a:ext cx="432048" cy="6480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627784" y="4437112"/>
            <a:ext cx="432048" cy="6480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067944" y="4653136"/>
            <a:ext cx="216024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644008" y="4437112"/>
            <a:ext cx="432048" cy="6480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5508104" y="4653136"/>
            <a:ext cx="144016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084168" y="4725144"/>
            <a:ext cx="72008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588224" y="4725144"/>
            <a:ext cx="72008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67544" y="5301208"/>
            <a:ext cx="216024" cy="36004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699792" y="5229200"/>
            <a:ext cx="288032" cy="5040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3923928" y="5229200"/>
            <a:ext cx="216024" cy="4320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4499992" y="5229200"/>
            <a:ext cx="144016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5148064" y="5301208"/>
            <a:ext cx="144016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5796136" y="5229200"/>
            <a:ext cx="216024" cy="36004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6588224" y="5301208"/>
            <a:ext cx="216024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7956376" y="5229200"/>
            <a:ext cx="216024" cy="36004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8604448" y="5301208"/>
            <a:ext cx="216024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11370" t="15986" r="7820" b="23129"/>
          <a:stretch>
            <a:fillRect/>
          </a:stretch>
        </p:blipFill>
        <p:spPr bwMode="auto">
          <a:xfrm>
            <a:off x="323528" y="260648"/>
            <a:ext cx="849694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260648"/>
            <a:ext cx="288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1988840"/>
            <a:ext cx="9204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Vv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15816" y="1988840"/>
            <a:ext cx="946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Aa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44008" y="2060848"/>
            <a:ext cx="7216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Ff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28184" y="2060848"/>
            <a:ext cx="1024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Oo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28384" y="2060848"/>
            <a:ext cx="9444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Bb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2636912"/>
            <a:ext cx="10134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Nn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31840" y="2636912"/>
            <a:ext cx="994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Hh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64088" y="2636912"/>
            <a:ext cx="1337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Ii,Yy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028384" y="2636912"/>
            <a:ext cx="9541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Gg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15616" y="3212976"/>
            <a:ext cx="1337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Ii,Yy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39952" y="3212976"/>
            <a:ext cx="18870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Kk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Cc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100392" y="3212976"/>
            <a:ext cx="8210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Rr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115616" y="3789040"/>
            <a:ext cx="17048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Gg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,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Jj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95936" y="3861048"/>
            <a:ext cx="7922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Zz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12160" y="3789040"/>
            <a:ext cx="7681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Tt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814789" y="3861048"/>
            <a:ext cx="1329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Ww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87624" y="4437112"/>
            <a:ext cx="10086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Uu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419872" y="4437112"/>
            <a:ext cx="883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Xx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364088" y="4437112"/>
            <a:ext cx="17796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Cc, Ss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100392" y="4437112"/>
            <a:ext cx="8469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Yy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187624" y="5013176"/>
            <a:ext cx="946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Aa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915816" y="5013176"/>
            <a:ext cx="9925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Dd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644008" y="5013176"/>
            <a:ext cx="8592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Ee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300192" y="5013176"/>
            <a:ext cx="8592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Ee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028384" y="5013176"/>
            <a:ext cx="10086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Uu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259632" y="5589240"/>
            <a:ext cx="1024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Oo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635896" y="5589240"/>
            <a:ext cx="6479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Ll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012160" y="5589240"/>
            <a:ext cx="9252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Pp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790744" y="5661248"/>
            <a:ext cx="13532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Mm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11657" t="42740" r="8083" b="31122"/>
          <a:stretch>
            <a:fillRect/>
          </a:stretch>
        </p:blipFill>
        <p:spPr bwMode="auto">
          <a:xfrm>
            <a:off x="467544" y="260648"/>
            <a:ext cx="8208912" cy="3332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332656"/>
            <a:ext cx="288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 l="9841" t="70238" r="9899" b="17347"/>
          <a:stretch>
            <a:fillRect/>
          </a:stretch>
        </p:blipFill>
        <p:spPr bwMode="auto">
          <a:xfrm>
            <a:off x="395536" y="3573016"/>
            <a:ext cx="828092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547664" y="1844824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07704" y="1844824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67744" y="1844824"/>
            <a:ext cx="5132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7664" y="2564904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07704" y="2564904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67744" y="2564904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19672" y="3501008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79712" y="3501008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67744" y="3501008"/>
            <a:ext cx="7473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71800" y="3501008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e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75656" y="4221088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835696" y="4221088"/>
            <a:ext cx="3545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51720" y="4221088"/>
            <a:ext cx="5164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339752" y="4221088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e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139952" y="1844824"/>
            <a:ext cx="4042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355976" y="1844824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16016" y="1844824"/>
            <a:ext cx="425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139952" y="2564904"/>
            <a:ext cx="4315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427984" y="2564904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2564904"/>
            <a:ext cx="425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139952" y="3501008"/>
            <a:ext cx="3545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283968" y="3501008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644008" y="3501008"/>
            <a:ext cx="5164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932040" y="3501008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e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211960" y="4221088"/>
            <a:ext cx="3545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355976" y="4221088"/>
            <a:ext cx="3545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499992" y="4221088"/>
            <a:ext cx="5164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788024" y="4221088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e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948264" y="1844824"/>
            <a:ext cx="474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236296" y="1844824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596336" y="1844824"/>
            <a:ext cx="425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948264" y="2564904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308304" y="2564904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668344" y="2564904"/>
            <a:ext cx="425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020272" y="3501008"/>
            <a:ext cx="474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308304" y="3501008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596336" y="3501008"/>
            <a:ext cx="5164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884368" y="3501008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e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876256" y="4221088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236296" y="4221088"/>
            <a:ext cx="3545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380312" y="4221088"/>
            <a:ext cx="474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668344" y="4221088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e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www.baltana.com/files/wallpapers-2/Educational-Powerpoint-Background-Wallpaper-06827.jpg"/>
          <p:cNvPicPr>
            <a:picLocks noChangeAspect="1" noChangeArrowheads="1"/>
          </p:cNvPicPr>
          <p:nvPr/>
        </p:nvPicPr>
        <p:blipFill>
          <a:blip r:embed="rId2" cstate="print"/>
          <a:srcRect b="943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75656" y="692696"/>
            <a:ext cx="61200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Домашнее задание.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628800"/>
            <a:ext cx="784887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>
              <a:buAutoNum type="arabicPeriod"/>
            </a:pPr>
            <a:r>
              <a:rPr lang="ru-RU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Рабочая тетрадь (РТ) стр.4 упр.1,2</a:t>
            </a:r>
          </a:p>
          <a:p>
            <a:pPr marL="742950" indent="-742950">
              <a:buAutoNum type="arabicPeriod"/>
            </a:pP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Читать карточку со словами </a:t>
            </a:r>
          </a:p>
          <a:p>
            <a:pPr marL="742950" indent="-742950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(контроль чтения).</a:t>
            </a:r>
            <a:endParaRPr lang="ru-RU" sz="40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742950" indent="-742950">
              <a:buAutoNum type="arabicPeriod"/>
            </a:pP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i.ytimg.com/vi/PFcrZ1i-x0s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4" name="AutoShape 4" descr="https://catherineasquithgallery.com/uploads/posts/2021-03/1614553607_7-p-kartinki-babochki-na-belom-fone-1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6" name="AutoShape 6" descr="https://catherineasquithgallery.com/uploads/posts/2021-03/1614553607_7-p-kartinki-babochki-na-belom-fone-1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8" name="Picture 8" descr="https://4.bp.blogspot.com/-Vcl75dxNteg/WpvJM8yd7OI/AAAAAAAAIJg/Uaq2xt5so-4zukC0fK-d4GM3t1l-fRalgCLcBGAs/s1600/%25D0%25B1%25D0%25B0%25D0%25B1%25D0%25BE%25D1%2587%25D0%25BA%25D0%25B8_DoV%2B%252811%252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88640"/>
            <a:ext cx="3816424" cy="4009376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3203848" y="2780928"/>
            <a:ext cx="1008112" cy="86409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979712" y="1124744"/>
            <a:ext cx="936104" cy="79208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339752" y="3140968"/>
            <a:ext cx="792088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475656" y="2060848"/>
            <a:ext cx="792088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203848" y="2780928"/>
            <a:ext cx="11521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[æ]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1052736"/>
            <a:ext cx="1349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eı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47664" y="1916832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83768" y="2996952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7984" y="0"/>
            <a:ext cx="19303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f</a:t>
            </a:r>
            <a:r>
              <a:rPr lang="en-US" sz="5400" b="1" dirty="0" smtClean="0">
                <a:solidFill>
                  <a:srgbClr val="FF0000"/>
                </a:solidFill>
              </a:rPr>
              <a:t>a</a:t>
            </a:r>
            <a:r>
              <a:rPr lang="en-US" sz="5400" dirty="0" smtClean="0"/>
              <a:t>ce</a:t>
            </a:r>
          </a:p>
          <a:p>
            <a:r>
              <a:rPr lang="en-US" sz="5400" dirty="0" smtClean="0"/>
              <a:t>pl</a:t>
            </a:r>
            <a:r>
              <a:rPr lang="en-US" sz="5400" b="1" dirty="0" smtClean="0">
                <a:solidFill>
                  <a:srgbClr val="FF0000"/>
                </a:solidFill>
              </a:rPr>
              <a:t>a</a:t>
            </a:r>
            <a:r>
              <a:rPr lang="en-US" sz="5400" dirty="0" smtClean="0"/>
              <a:t>ce</a:t>
            </a:r>
          </a:p>
          <a:p>
            <a:r>
              <a:rPr lang="en-US" sz="5400" dirty="0" smtClean="0"/>
              <a:t>sp</a:t>
            </a:r>
            <a:r>
              <a:rPr lang="en-US" sz="5400" b="1" dirty="0" smtClean="0">
                <a:solidFill>
                  <a:srgbClr val="FF0000"/>
                </a:solidFill>
              </a:rPr>
              <a:t>a</a:t>
            </a:r>
            <a:r>
              <a:rPr lang="en-US" sz="5400" dirty="0" smtClean="0"/>
              <a:t>ce</a:t>
            </a:r>
          </a:p>
          <a:p>
            <a:endParaRPr lang="ru-RU" sz="5400" dirty="0"/>
          </a:p>
        </p:txBody>
      </p:sp>
      <p:sp>
        <p:nvSpPr>
          <p:cNvPr id="17" name="TextBox 16"/>
          <p:cNvSpPr txBox="1"/>
          <p:nvPr/>
        </p:nvSpPr>
        <p:spPr>
          <a:xfrm>
            <a:off x="6732240" y="0"/>
            <a:ext cx="19303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n</a:t>
            </a:r>
            <a:r>
              <a:rPr lang="en-US" sz="5400" b="1" dirty="0" smtClean="0">
                <a:solidFill>
                  <a:srgbClr val="FF0000"/>
                </a:solidFill>
              </a:rPr>
              <a:t>a</a:t>
            </a:r>
            <a:r>
              <a:rPr lang="en-US" sz="5400" dirty="0" smtClean="0"/>
              <a:t>me</a:t>
            </a:r>
          </a:p>
          <a:p>
            <a:r>
              <a:rPr lang="en-US" sz="5400" dirty="0" smtClean="0"/>
              <a:t>c</a:t>
            </a:r>
            <a:r>
              <a:rPr lang="en-US" sz="5400" b="1" dirty="0" smtClean="0">
                <a:solidFill>
                  <a:srgbClr val="FF0000"/>
                </a:solidFill>
              </a:rPr>
              <a:t>a</a:t>
            </a:r>
            <a:r>
              <a:rPr lang="en-US" sz="5400" dirty="0" smtClean="0"/>
              <a:t>me</a:t>
            </a:r>
          </a:p>
          <a:p>
            <a:r>
              <a:rPr lang="en-US" sz="5400" dirty="0" smtClean="0"/>
              <a:t>g</a:t>
            </a:r>
            <a:r>
              <a:rPr lang="en-US" sz="5400" b="1" dirty="0" smtClean="0">
                <a:solidFill>
                  <a:srgbClr val="FF0000"/>
                </a:solidFill>
              </a:rPr>
              <a:t>a</a:t>
            </a:r>
            <a:r>
              <a:rPr lang="en-US" sz="5400" dirty="0" smtClean="0"/>
              <a:t>me</a:t>
            </a:r>
          </a:p>
          <a:p>
            <a:endParaRPr lang="ru-RU" sz="5400" dirty="0"/>
          </a:p>
        </p:txBody>
      </p:sp>
      <p:sp>
        <p:nvSpPr>
          <p:cNvPr id="18" name="TextBox 17"/>
          <p:cNvSpPr txBox="1"/>
          <p:nvPr/>
        </p:nvSpPr>
        <p:spPr>
          <a:xfrm>
            <a:off x="5364088" y="2348880"/>
            <a:ext cx="20882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cl</a:t>
            </a:r>
            <a:r>
              <a:rPr lang="en-US" sz="5400" b="1" dirty="0" smtClean="0">
                <a:solidFill>
                  <a:srgbClr val="FF0000"/>
                </a:solidFill>
              </a:rPr>
              <a:t>a</a:t>
            </a:r>
            <a:r>
              <a:rPr lang="en-US" sz="5400" dirty="0" smtClean="0"/>
              <a:t>p</a:t>
            </a:r>
          </a:p>
          <a:p>
            <a:r>
              <a:rPr lang="en-US" sz="5400" dirty="0" smtClean="0"/>
              <a:t>l</a:t>
            </a:r>
            <a:r>
              <a:rPr lang="en-US" sz="5400" b="1" dirty="0" smtClean="0">
                <a:solidFill>
                  <a:srgbClr val="FF0000"/>
                </a:solidFill>
              </a:rPr>
              <a:t>a</a:t>
            </a:r>
            <a:r>
              <a:rPr lang="en-US" sz="5400" dirty="0" smtClean="0"/>
              <a:t>mp</a:t>
            </a:r>
          </a:p>
          <a:p>
            <a:r>
              <a:rPr lang="en-US" sz="5400" dirty="0" smtClean="0"/>
              <a:t>st</a:t>
            </a:r>
            <a:r>
              <a:rPr lang="en-US" sz="5400" b="1" dirty="0" smtClean="0">
                <a:solidFill>
                  <a:srgbClr val="FF0000"/>
                </a:solidFill>
              </a:rPr>
              <a:t>a</a:t>
            </a:r>
            <a:r>
              <a:rPr lang="en-US" sz="5400" dirty="0" smtClean="0"/>
              <a:t>mp </a:t>
            </a:r>
          </a:p>
          <a:p>
            <a:r>
              <a:rPr lang="en-US" sz="5400" dirty="0" smtClean="0"/>
              <a:t>tr</a:t>
            </a:r>
            <a:r>
              <a:rPr lang="en-US" sz="5400" b="1" dirty="0" smtClean="0">
                <a:solidFill>
                  <a:srgbClr val="FF0000"/>
                </a:solidFill>
              </a:rPr>
              <a:t>a</a:t>
            </a:r>
            <a:r>
              <a:rPr lang="en-US" sz="5400" dirty="0" smtClean="0"/>
              <a:t>m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ytimg.com/vi/PFcrZ1i-x0s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 descr="https://1.bp.blogspot.com/-W_udYvuX26k/X7NsvUCE6GI/AAAAAAAA-oU/j-udnyS6sFYbulZvx2DOLpjmuRdgVT0xQCLcBGAsYHQ/s2048/%25D0%25B1%25D0%25B0%25D0%25B1%25D0%25BE%25D1%2587%25D0%25BA%25D0%25B8_DoV%2B%252811%252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420888"/>
            <a:ext cx="4634257" cy="3240360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5364088" y="4293096"/>
            <a:ext cx="1008112" cy="93610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020272" y="4293096"/>
            <a:ext cx="1008112" cy="93610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004048" y="2996952"/>
            <a:ext cx="1008112" cy="93610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380312" y="2996952"/>
            <a:ext cx="1008112" cy="93610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4365104"/>
            <a:ext cx="9178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[e]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92280" y="4365104"/>
            <a:ext cx="12058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:]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92080" y="2996952"/>
            <a:ext cx="522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E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96336" y="2996952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e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7584" y="0"/>
            <a:ext cx="178928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p</a:t>
            </a:r>
            <a:r>
              <a:rPr lang="en-US" sz="5400" b="1" dirty="0" smtClean="0">
                <a:solidFill>
                  <a:srgbClr val="FF0000"/>
                </a:solidFill>
              </a:rPr>
              <a:t>e</a:t>
            </a:r>
            <a:r>
              <a:rPr lang="en-US" sz="5400" dirty="0" smtClean="0"/>
              <a:t>n</a:t>
            </a:r>
          </a:p>
          <a:p>
            <a:r>
              <a:rPr lang="en-US" sz="5400" dirty="0" smtClean="0"/>
              <a:t>c</a:t>
            </a:r>
            <a:r>
              <a:rPr lang="en-US" sz="5400" b="1" dirty="0" smtClean="0">
                <a:solidFill>
                  <a:srgbClr val="FF0000"/>
                </a:solidFill>
              </a:rPr>
              <a:t>e</a:t>
            </a:r>
            <a:r>
              <a:rPr lang="en-US" sz="5400" dirty="0" smtClean="0"/>
              <a:t>nt</a:t>
            </a:r>
          </a:p>
          <a:p>
            <a:r>
              <a:rPr lang="en-US" sz="5400" b="1" dirty="0" smtClean="0">
                <a:solidFill>
                  <a:srgbClr val="FF0000"/>
                </a:solidFill>
              </a:rPr>
              <a:t>e</a:t>
            </a:r>
            <a:r>
              <a:rPr lang="en-US" sz="5400" dirty="0" smtClean="0"/>
              <a:t>nd</a:t>
            </a:r>
          </a:p>
          <a:p>
            <a:r>
              <a:rPr lang="en-US" sz="5400" dirty="0" smtClean="0"/>
              <a:t>d</a:t>
            </a:r>
            <a:r>
              <a:rPr lang="en-US" sz="5400" b="1" dirty="0" smtClean="0">
                <a:solidFill>
                  <a:srgbClr val="FF0000"/>
                </a:solidFill>
              </a:rPr>
              <a:t>e</a:t>
            </a:r>
            <a:r>
              <a:rPr lang="en-US" sz="5400" dirty="0" smtClean="0"/>
              <a:t>sk</a:t>
            </a:r>
          </a:p>
          <a:p>
            <a:endParaRPr lang="ru-RU" sz="5400" dirty="0"/>
          </a:p>
        </p:txBody>
      </p:sp>
      <p:sp>
        <p:nvSpPr>
          <p:cNvPr id="15" name="TextBox 14"/>
          <p:cNvSpPr txBox="1"/>
          <p:nvPr/>
        </p:nvSpPr>
        <p:spPr>
          <a:xfrm>
            <a:off x="2699792" y="0"/>
            <a:ext cx="178928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g</a:t>
            </a:r>
            <a:r>
              <a:rPr lang="en-US" sz="5400" b="1" dirty="0" smtClean="0">
                <a:solidFill>
                  <a:srgbClr val="FF0000"/>
                </a:solidFill>
              </a:rPr>
              <a:t>e</a:t>
            </a:r>
            <a:r>
              <a:rPr lang="en-US" sz="5400" dirty="0" smtClean="0"/>
              <a:t>t</a:t>
            </a:r>
          </a:p>
          <a:p>
            <a:r>
              <a:rPr lang="en-US" sz="5400" dirty="0" smtClean="0"/>
              <a:t>n</a:t>
            </a:r>
            <a:r>
              <a:rPr lang="en-US" sz="5400" b="1" dirty="0" smtClean="0">
                <a:solidFill>
                  <a:srgbClr val="FF0000"/>
                </a:solidFill>
              </a:rPr>
              <a:t>e</a:t>
            </a:r>
            <a:r>
              <a:rPr lang="en-US" sz="5400" dirty="0" smtClean="0"/>
              <a:t>st</a:t>
            </a:r>
          </a:p>
          <a:p>
            <a:r>
              <a:rPr lang="en-US" sz="5400" dirty="0" smtClean="0"/>
              <a:t>b</a:t>
            </a:r>
            <a:r>
              <a:rPr lang="en-US" sz="5400" b="1" dirty="0" smtClean="0">
                <a:solidFill>
                  <a:srgbClr val="FF0000"/>
                </a:solidFill>
              </a:rPr>
              <a:t>e</a:t>
            </a:r>
            <a:r>
              <a:rPr lang="en-US" sz="5400" dirty="0" smtClean="0"/>
              <a:t>st</a:t>
            </a:r>
          </a:p>
          <a:p>
            <a:r>
              <a:rPr lang="en-US" sz="5400" dirty="0" smtClean="0"/>
              <a:t>w</a:t>
            </a:r>
            <a:r>
              <a:rPr lang="en-US" sz="5400" b="1" dirty="0" smtClean="0">
                <a:solidFill>
                  <a:srgbClr val="FF0000"/>
                </a:solidFill>
              </a:rPr>
              <a:t>e</a:t>
            </a:r>
            <a:r>
              <a:rPr lang="en-US" sz="5400" dirty="0" smtClean="0"/>
              <a:t>st</a:t>
            </a:r>
          </a:p>
          <a:p>
            <a:endParaRPr lang="ru-RU" sz="5400" dirty="0"/>
          </a:p>
        </p:txBody>
      </p:sp>
      <p:sp>
        <p:nvSpPr>
          <p:cNvPr id="16" name="TextBox 15"/>
          <p:cNvSpPr txBox="1"/>
          <p:nvPr/>
        </p:nvSpPr>
        <p:spPr>
          <a:xfrm>
            <a:off x="1547664" y="3068960"/>
            <a:ext cx="178928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m</a:t>
            </a:r>
            <a:r>
              <a:rPr lang="en-US" sz="5400" b="1" dirty="0" smtClean="0">
                <a:solidFill>
                  <a:srgbClr val="FF0000"/>
                </a:solidFill>
              </a:rPr>
              <a:t>e</a:t>
            </a:r>
          </a:p>
          <a:p>
            <a:pPr algn="ctr"/>
            <a:r>
              <a:rPr lang="en-US" sz="5400" dirty="0" smtClean="0"/>
              <a:t>h</a:t>
            </a:r>
            <a:r>
              <a:rPr lang="en-US" sz="5400" b="1" dirty="0" smtClean="0">
                <a:solidFill>
                  <a:srgbClr val="FF0000"/>
                </a:solidFill>
              </a:rPr>
              <a:t>e</a:t>
            </a:r>
          </a:p>
          <a:p>
            <a:pPr algn="ctr"/>
            <a:r>
              <a:rPr lang="en-US" sz="5400" dirty="0" smtClean="0"/>
              <a:t>b</a:t>
            </a:r>
            <a:r>
              <a:rPr lang="en-US" sz="5400" b="1" dirty="0" smtClean="0">
                <a:solidFill>
                  <a:srgbClr val="FF0000"/>
                </a:solidFill>
              </a:rPr>
              <a:t>e</a:t>
            </a:r>
          </a:p>
          <a:p>
            <a:pPr algn="ctr"/>
            <a:r>
              <a:rPr lang="en-US" sz="5400" dirty="0" smtClean="0"/>
              <a:t>w</a:t>
            </a:r>
            <a:r>
              <a:rPr lang="en-US" sz="5400" b="1" dirty="0" smtClean="0">
                <a:solidFill>
                  <a:srgbClr val="FF0000"/>
                </a:solidFill>
              </a:rPr>
              <a:t>e</a:t>
            </a:r>
          </a:p>
          <a:p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ytimg.com/vi/PFcrZ1i-x0s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8" name="AutoShape 4" descr="https://catherineasquithgallery.com/uploads/posts/2021-03/1614553670_49-p-kartinki-babochki-na-belom-fone-7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https://i.pinimg.com/originals/dd/18/97/dd18974759d0bfde83cb3e4638785b3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620688"/>
            <a:ext cx="5322706" cy="5445224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4427984" y="3861048"/>
            <a:ext cx="1296144" cy="122413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660232" y="1628800"/>
            <a:ext cx="1296144" cy="122413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012160" y="4437112"/>
            <a:ext cx="1296144" cy="122413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236296" y="3212976"/>
            <a:ext cx="1296144" cy="122413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308304" y="3429000"/>
            <a:ext cx="12778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aı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56176" y="4653136"/>
            <a:ext cx="9898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[ ı ]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60032" y="4005064"/>
            <a:ext cx="5180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76256" y="1772816"/>
            <a:ext cx="8150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Yy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47864" y="0"/>
            <a:ext cx="144016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l</a:t>
            </a:r>
            <a:r>
              <a:rPr lang="en-US" sz="5400" b="1" dirty="0" smtClean="0">
                <a:solidFill>
                  <a:srgbClr val="FF0000"/>
                </a:solidFill>
              </a:rPr>
              <a:t>i</a:t>
            </a:r>
            <a:r>
              <a:rPr lang="en-US" sz="5400" dirty="0" smtClean="0"/>
              <a:t>ke</a:t>
            </a:r>
          </a:p>
          <a:p>
            <a:r>
              <a:rPr lang="en-US" sz="5400" dirty="0" smtClean="0"/>
              <a:t>t</a:t>
            </a:r>
            <a:r>
              <a:rPr lang="en-US" sz="5400" b="1" dirty="0" smtClean="0">
                <a:solidFill>
                  <a:srgbClr val="FF0000"/>
                </a:solidFill>
              </a:rPr>
              <a:t>i</a:t>
            </a:r>
            <a:r>
              <a:rPr lang="en-US" sz="5400" dirty="0" smtClean="0"/>
              <a:t>dy</a:t>
            </a:r>
          </a:p>
          <a:p>
            <a:r>
              <a:rPr lang="en-US" sz="5400" dirty="0" smtClean="0"/>
              <a:t>d</a:t>
            </a:r>
            <a:r>
              <a:rPr lang="en-US" sz="5400" b="1" dirty="0" smtClean="0">
                <a:solidFill>
                  <a:srgbClr val="FF0000"/>
                </a:solidFill>
              </a:rPr>
              <a:t>i</a:t>
            </a:r>
            <a:r>
              <a:rPr lang="en-US" sz="5400" dirty="0" smtClean="0"/>
              <a:t>ve</a:t>
            </a:r>
          </a:p>
          <a:p>
            <a:r>
              <a:rPr lang="en-US" sz="5400" dirty="0" smtClean="0"/>
              <a:t>l</a:t>
            </a:r>
            <a:r>
              <a:rPr lang="en-US" sz="5400" b="1" dirty="0" smtClean="0">
                <a:solidFill>
                  <a:srgbClr val="FF0000"/>
                </a:solidFill>
              </a:rPr>
              <a:t>i</a:t>
            </a:r>
            <a:r>
              <a:rPr lang="en-US" sz="5400" dirty="0" smtClean="0"/>
              <a:t>fe</a:t>
            </a:r>
          </a:p>
          <a:p>
            <a:r>
              <a:rPr lang="en-US" sz="5400" dirty="0" smtClean="0"/>
              <a:t>h</a:t>
            </a:r>
            <a:r>
              <a:rPr lang="en-US" sz="5400" b="1" dirty="0" smtClean="0">
                <a:solidFill>
                  <a:srgbClr val="FF0000"/>
                </a:solidFill>
              </a:rPr>
              <a:t>i</a:t>
            </a:r>
            <a:r>
              <a:rPr lang="en-US" sz="5400" dirty="0" smtClean="0"/>
              <a:t>de</a:t>
            </a:r>
            <a:endParaRPr lang="ru-RU" sz="5400" dirty="0"/>
          </a:p>
        </p:txBody>
      </p:sp>
      <p:sp>
        <p:nvSpPr>
          <p:cNvPr id="18" name="TextBox 17"/>
          <p:cNvSpPr txBox="1"/>
          <p:nvPr/>
        </p:nvSpPr>
        <p:spPr>
          <a:xfrm>
            <a:off x="5004048" y="0"/>
            <a:ext cx="171514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tr</a:t>
            </a:r>
            <a:r>
              <a:rPr lang="en-US" sz="5400" b="1" dirty="0" smtClean="0">
                <a:solidFill>
                  <a:srgbClr val="FF0000"/>
                </a:solidFill>
              </a:rPr>
              <a:t>y</a:t>
            </a:r>
          </a:p>
          <a:p>
            <a:r>
              <a:rPr lang="en-US" sz="5400" dirty="0" smtClean="0"/>
              <a:t>dr</a:t>
            </a:r>
            <a:r>
              <a:rPr lang="en-US" sz="5400" b="1" dirty="0" smtClean="0">
                <a:solidFill>
                  <a:srgbClr val="FF0000"/>
                </a:solidFill>
              </a:rPr>
              <a:t>y</a:t>
            </a:r>
          </a:p>
          <a:p>
            <a:r>
              <a:rPr lang="en-US" sz="5400" dirty="0" smtClean="0"/>
              <a:t>cr</a:t>
            </a:r>
            <a:r>
              <a:rPr lang="en-US" sz="5400" b="1" dirty="0" smtClean="0">
                <a:solidFill>
                  <a:srgbClr val="FF0000"/>
                </a:solidFill>
              </a:rPr>
              <a:t>y</a:t>
            </a:r>
          </a:p>
          <a:p>
            <a:endParaRPr lang="en-US" sz="5400" dirty="0" smtClean="0"/>
          </a:p>
          <a:p>
            <a:endParaRPr lang="en-US" sz="5400" dirty="0" smtClean="0"/>
          </a:p>
          <a:p>
            <a:endParaRPr lang="ru-RU" sz="5400" dirty="0"/>
          </a:p>
        </p:txBody>
      </p:sp>
      <p:sp>
        <p:nvSpPr>
          <p:cNvPr id="19" name="TextBox 18"/>
          <p:cNvSpPr txBox="1"/>
          <p:nvPr/>
        </p:nvSpPr>
        <p:spPr>
          <a:xfrm>
            <a:off x="1475656" y="0"/>
            <a:ext cx="158417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l</a:t>
            </a:r>
            <a:r>
              <a:rPr lang="en-US" sz="5400" b="1" dirty="0" smtClean="0">
                <a:solidFill>
                  <a:srgbClr val="FF0000"/>
                </a:solidFill>
              </a:rPr>
              <a:t>i</a:t>
            </a:r>
            <a:r>
              <a:rPr lang="en-US" sz="5400" dirty="0" smtClean="0"/>
              <a:t>st</a:t>
            </a:r>
          </a:p>
          <a:p>
            <a:r>
              <a:rPr lang="en-US" sz="5400" dirty="0" smtClean="0"/>
              <a:t>br</a:t>
            </a:r>
            <a:r>
              <a:rPr lang="en-US" sz="5400" b="1" dirty="0" smtClean="0">
                <a:solidFill>
                  <a:srgbClr val="FF0000"/>
                </a:solidFill>
              </a:rPr>
              <a:t>i</a:t>
            </a:r>
            <a:r>
              <a:rPr lang="en-US" sz="5400" dirty="0" smtClean="0"/>
              <a:t>sk</a:t>
            </a:r>
          </a:p>
          <a:p>
            <a:r>
              <a:rPr lang="en-US" sz="5400" dirty="0" smtClean="0"/>
              <a:t>r</a:t>
            </a:r>
            <a:r>
              <a:rPr lang="en-US" sz="5400" b="1" dirty="0" smtClean="0">
                <a:solidFill>
                  <a:srgbClr val="FF0000"/>
                </a:solidFill>
              </a:rPr>
              <a:t>i</a:t>
            </a:r>
            <a:r>
              <a:rPr lang="en-US" sz="5400" dirty="0" smtClean="0"/>
              <a:t>sk</a:t>
            </a:r>
          </a:p>
          <a:p>
            <a:r>
              <a:rPr lang="en-US" sz="5400" dirty="0" smtClean="0"/>
              <a:t>d</a:t>
            </a:r>
            <a:r>
              <a:rPr lang="en-US" sz="5400" b="1" dirty="0" smtClean="0">
                <a:solidFill>
                  <a:srgbClr val="FF0000"/>
                </a:solidFill>
              </a:rPr>
              <a:t>i</a:t>
            </a:r>
            <a:r>
              <a:rPr lang="en-US" sz="5400" dirty="0" smtClean="0"/>
              <a:t>sk</a:t>
            </a:r>
          </a:p>
          <a:p>
            <a:r>
              <a:rPr lang="en-US" sz="5400" dirty="0" smtClean="0"/>
              <a:t>cl</a:t>
            </a:r>
            <a:r>
              <a:rPr lang="en-US" sz="5400" b="1" dirty="0" smtClean="0">
                <a:solidFill>
                  <a:srgbClr val="FF0000"/>
                </a:solidFill>
              </a:rPr>
              <a:t>i</a:t>
            </a:r>
            <a:r>
              <a:rPr lang="en-US" sz="5400" dirty="0" smtClean="0"/>
              <a:t>p</a:t>
            </a:r>
            <a:endParaRPr lang="ru-RU" sz="5400" dirty="0"/>
          </a:p>
        </p:txBody>
      </p:sp>
      <p:sp>
        <p:nvSpPr>
          <p:cNvPr id="20" name="TextBox 19"/>
          <p:cNvSpPr txBox="1"/>
          <p:nvPr/>
        </p:nvSpPr>
        <p:spPr>
          <a:xfrm>
            <a:off x="0" y="2420888"/>
            <a:ext cx="4392488" cy="590931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en-US" sz="5400" dirty="0" smtClean="0"/>
              <a:t>g</a:t>
            </a:r>
            <a:r>
              <a:rPr lang="en-US" sz="5400" b="1" dirty="0" smtClean="0">
                <a:solidFill>
                  <a:srgbClr val="FF0000"/>
                </a:solidFill>
              </a:rPr>
              <a:t>y</a:t>
            </a:r>
            <a:r>
              <a:rPr lang="en-US" sz="5400" dirty="0" smtClean="0"/>
              <a:t>p</a:t>
            </a:r>
          </a:p>
          <a:p>
            <a:r>
              <a:rPr lang="en-US" sz="5400" dirty="0" smtClean="0"/>
              <a:t>g</a:t>
            </a:r>
            <a:r>
              <a:rPr lang="en-US" sz="5400" b="1" dirty="0" smtClean="0">
                <a:solidFill>
                  <a:srgbClr val="FF0000"/>
                </a:solidFill>
              </a:rPr>
              <a:t>y</a:t>
            </a:r>
            <a:r>
              <a:rPr lang="en-US" sz="5400" dirty="0" smtClean="0"/>
              <a:t>m</a:t>
            </a:r>
          </a:p>
          <a:p>
            <a:r>
              <a:rPr lang="en-US" sz="5400" dirty="0" smtClean="0"/>
              <a:t>s</a:t>
            </a:r>
            <a:r>
              <a:rPr lang="en-US" sz="5400" b="1" dirty="0" smtClean="0">
                <a:solidFill>
                  <a:srgbClr val="FF0000"/>
                </a:solidFill>
              </a:rPr>
              <a:t>y</a:t>
            </a:r>
            <a:r>
              <a:rPr lang="en-US" sz="5400" dirty="0" smtClean="0"/>
              <a:t>stem</a:t>
            </a:r>
            <a:r>
              <a:rPr lang="en-US" sz="5400" b="1" dirty="0" smtClean="0"/>
              <a:t> </a:t>
            </a:r>
            <a:endParaRPr lang="en-US" sz="5400" b="1" dirty="0"/>
          </a:p>
          <a:p>
            <a:r>
              <a:rPr lang="en-US" sz="5400" dirty="0" smtClean="0"/>
              <a:t>s</a:t>
            </a:r>
            <a:r>
              <a:rPr lang="en-US" sz="5400" b="1" dirty="0" smtClean="0">
                <a:solidFill>
                  <a:srgbClr val="FF0000"/>
                </a:solidFill>
              </a:rPr>
              <a:t>y</a:t>
            </a:r>
            <a:r>
              <a:rPr lang="en-US" sz="5400" dirty="0" smtClean="0"/>
              <a:t>mbol</a:t>
            </a:r>
          </a:p>
          <a:p>
            <a:endParaRPr lang="en-US" sz="5400" dirty="0" smtClean="0"/>
          </a:p>
          <a:p>
            <a:endParaRPr lang="en-US" sz="5400" dirty="0" smtClean="0"/>
          </a:p>
          <a:p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ytimg.com/vi/PFcrZ1i-x0s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0" name="Picture 2" descr="https://i.pinimg.com/originals/ab/8a/92/ab8a92134f601967367335fcd8290df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6004" y="0"/>
            <a:ext cx="4367996" cy="3939235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5364088" y="1268760"/>
            <a:ext cx="1080120" cy="1008112"/>
          </a:xfrm>
          <a:prstGeom prst="ellipse">
            <a:avLst/>
          </a:prstGeom>
          <a:solidFill>
            <a:srgbClr val="20AD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668344" y="692696"/>
            <a:ext cx="1080120" cy="1008112"/>
          </a:xfrm>
          <a:prstGeom prst="ellipse">
            <a:avLst/>
          </a:prstGeom>
          <a:solidFill>
            <a:srgbClr val="20AD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012160" y="2492896"/>
            <a:ext cx="1080120" cy="1008112"/>
          </a:xfrm>
          <a:prstGeom prst="ellipse">
            <a:avLst/>
          </a:prstGeom>
          <a:solidFill>
            <a:srgbClr val="1666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740352" y="1988840"/>
            <a:ext cx="1080120" cy="1008112"/>
          </a:xfrm>
          <a:prstGeom prst="ellipse">
            <a:avLst/>
          </a:prstGeom>
          <a:solidFill>
            <a:srgbClr val="1666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364088" y="1340768"/>
            <a:ext cx="11576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əʊ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12360" y="764704"/>
            <a:ext cx="8835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[ɒ]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28184" y="2492896"/>
            <a:ext cx="6527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028384" y="2060848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0"/>
            <a:ext cx="18494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r</a:t>
            </a:r>
            <a:r>
              <a:rPr lang="en-US" sz="5400" b="1" dirty="0" smtClean="0">
                <a:solidFill>
                  <a:srgbClr val="FF0000"/>
                </a:solidFill>
              </a:rPr>
              <a:t>o</a:t>
            </a:r>
            <a:r>
              <a:rPr lang="en-US" sz="5400" dirty="0" smtClean="0"/>
              <a:t>se</a:t>
            </a:r>
          </a:p>
          <a:p>
            <a:r>
              <a:rPr lang="en-US" sz="5400" b="1" dirty="0" smtClean="0">
                <a:solidFill>
                  <a:srgbClr val="FF0000"/>
                </a:solidFill>
              </a:rPr>
              <a:t>o</a:t>
            </a:r>
            <a:r>
              <a:rPr lang="en-US" sz="5400" dirty="0" smtClean="0"/>
              <a:t>pen</a:t>
            </a:r>
          </a:p>
          <a:p>
            <a:r>
              <a:rPr lang="en-US" sz="5400" dirty="0" smtClean="0"/>
              <a:t>j</a:t>
            </a:r>
            <a:r>
              <a:rPr lang="en-US" sz="5400" b="1" dirty="0" smtClean="0">
                <a:solidFill>
                  <a:srgbClr val="FF0000"/>
                </a:solidFill>
              </a:rPr>
              <a:t>o</a:t>
            </a:r>
            <a:r>
              <a:rPr lang="en-US" sz="5400" dirty="0" smtClean="0"/>
              <a:t>ke</a:t>
            </a:r>
          </a:p>
          <a:p>
            <a:endParaRPr lang="en-US" sz="5400" dirty="0" smtClean="0"/>
          </a:p>
          <a:p>
            <a:endParaRPr lang="ru-RU" sz="5400" dirty="0"/>
          </a:p>
        </p:txBody>
      </p:sp>
      <p:sp>
        <p:nvSpPr>
          <p:cNvPr id="16" name="TextBox 15"/>
          <p:cNvSpPr txBox="1"/>
          <p:nvPr/>
        </p:nvSpPr>
        <p:spPr>
          <a:xfrm>
            <a:off x="1547664" y="1196752"/>
            <a:ext cx="18494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h</a:t>
            </a:r>
            <a:r>
              <a:rPr lang="en-US" sz="5400" b="1" dirty="0" smtClean="0">
                <a:solidFill>
                  <a:srgbClr val="FF0000"/>
                </a:solidFill>
              </a:rPr>
              <a:t>o</a:t>
            </a:r>
            <a:r>
              <a:rPr lang="en-US" sz="5400" dirty="0" smtClean="0"/>
              <a:t>pe</a:t>
            </a:r>
          </a:p>
          <a:p>
            <a:r>
              <a:rPr lang="en-US" sz="5400" dirty="0" smtClean="0"/>
              <a:t>r</a:t>
            </a:r>
            <a:r>
              <a:rPr lang="en-US" sz="5400" b="1" dirty="0" smtClean="0">
                <a:solidFill>
                  <a:srgbClr val="FF0000"/>
                </a:solidFill>
              </a:rPr>
              <a:t>o</a:t>
            </a:r>
            <a:r>
              <a:rPr lang="en-US" sz="5400" dirty="0" smtClean="0"/>
              <a:t>pe</a:t>
            </a:r>
          </a:p>
          <a:p>
            <a:r>
              <a:rPr lang="en-US" sz="5400" dirty="0" smtClean="0"/>
              <a:t>gl</a:t>
            </a:r>
            <a:r>
              <a:rPr lang="en-US" sz="5400" b="1" dirty="0" smtClean="0">
                <a:solidFill>
                  <a:srgbClr val="FF0000"/>
                </a:solidFill>
              </a:rPr>
              <a:t>o</a:t>
            </a:r>
            <a:r>
              <a:rPr lang="en-US" sz="5400" dirty="0" smtClean="0"/>
              <a:t>be</a:t>
            </a:r>
          </a:p>
          <a:p>
            <a:endParaRPr lang="en-US" sz="5400" dirty="0" smtClean="0"/>
          </a:p>
          <a:p>
            <a:endParaRPr lang="ru-RU" sz="5400" dirty="0"/>
          </a:p>
        </p:txBody>
      </p:sp>
      <p:sp>
        <p:nvSpPr>
          <p:cNvPr id="17" name="TextBox 16"/>
          <p:cNvSpPr txBox="1"/>
          <p:nvPr/>
        </p:nvSpPr>
        <p:spPr>
          <a:xfrm>
            <a:off x="3419872" y="1772816"/>
            <a:ext cx="173296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d</a:t>
            </a:r>
            <a:r>
              <a:rPr lang="en-US" sz="5400" b="1" dirty="0" smtClean="0">
                <a:solidFill>
                  <a:srgbClr val="FF0000"/>
                </a:solidFill>
              </a:rPr>
              <a:t>o</a:t>
            </a:r>
            <a:r>
              <a:rPr lang="en-US" sz="5400" dirty="0" smtClean="0"/>
              <a:t>ll</a:t>
            </a:r>
          </a:p>
          <a:p>
            <a:r>
              <a:rPr lang="en-US" sz="5400" dirty="0" smtClean="0"/>
              <a:t>dr</a:t>
            </a:r>
            <a:r>
              <a:rPr lang="en-US" sz="5400" b="1" dirty="0" smtClean="0">
                <a:solidFill>
                  <a:srgbClr val="FF0000"/>
                </a:solidFill>
              </a:rPr>
              <a:t>o</a:t>
            </a:r>
            <a:r>
              <a:rPr lang="en-US" sz="5400" dirty="0" smtClean="0"/>
              <a:t>p</a:t>
            </a:r>
          </a:p>
          <a:p>
            <a:r>
              <a:rPr lang="en-US" sz="5400" dirty="0" smtClean="0"/>
              <a:t>h</a:t>
            </a:r>
            <a:r>
              <a:rPr lang="en-US" sz="5400" b="1" dirty="0" smtClean="0">
                <a:solidFill>
                  <a:srgbClr val="FF0000"/>
                </a:solidFill>
              </a:rPr>
              <a:t>o</a:t>
            </a:r>
            <a:r>
              <a:rPr lang="en-US" sz="5400" dirty="0" smtClean="0"/>
              <a:t>p</a:t>
            </a:r>
          </a:p>
          <a:p>
            <a:r>
              <a:rPr lang="en-US" sz="5400" dirty="0" smtClean="0"/>
              <a:t>st</a:t>
            </a:r>
            <a:r>
              <a:rPr lang="en-US" sz="5400" b="1" dirty="0" smtClean="0">
                <a:solidFill>
                  <a:srgbClr val="FF0000"/>
                </a:solidFill>
              </a:rPr>
              <a:t>o</a:t>
            </a:r>
            <a:r>
              <a:rPr lang="en-US" sz="5400" dirty="0" smtClean="0"/>
              <a:t>p</a:t>
            </a:r>
          </a:p>
          <a:p>
            <a:r>
              <a:rPr lang="en-US" sz="5400" dirty="0" smtClean="0"/>
              <a:t>sp</a:t>
            </a:r>
            <a:r>
              <a:rPr lang="en-US" sz="5400" b="1" dirty="0" smtClean="0">
                <a:solidFill>
                  <a:srgbClr val="FF0000"/>
                </a:solidFill>
              </a:rPr>
              <a:t>o</a:t>
            </a:r>
            <a:r>
              <a:rPr lang="en-US" sz="5400" dirty="0" smtClean="0"/>
              <a:t>t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ytimg.com/vi/PFcrZ1i-x0s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8" name="Picture 6" descr="https://1.bp.blogspot.com/-Ei_rhUWKl1M/WmDRN-TA2uI/AAAAAAAADNg/CmQlxg7OP_Ycs2SkcSwkvWG9mR_OgtqjACLcBGAs/s1600/Butterfly_with_Yellow_PNG_Im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80928"/>
            <a:ext cx="5867319" cy="396044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827584" y="3429000"/>
            <a:ext cx="1152128" cy="1152128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923928" y="3429000"/>
            <a:ext cx="1152128" cy="1152128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187624" y="4941168"/>
            <a:ext cx="1152128" cy="1152128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347864" y="4941168"/>
            <a:ext cx="1152128" cy="1152128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55576" y="3573016"/>
            <a:ext cx="17819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ju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:]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23928" y="3573016"/>
            <a:ext cx="13498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[ ʌ ]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98098" y="5085184"/>
            <a:ext cx="5918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664750" y="5013176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19672" y="260648"/>
            <a:ext cx="171514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u</a:t>
            </a:r>
            <a:r>
              <a:rPr lang="en-US" sz="5400" dirty="0" smtClean="0"/>
              <a:t>se</a:t>
            </a:r>
          </a:p>
          <a:p>
            <a:r>
              <a:rPr lang="en-US" sz="5400" dirty="0" smtClean="0"/>
              <a:t>m</a:t>
            </a:r>
            <a:r>
              <a:rPr lang="en-US" sz="5400" b="1" dirty="0" smtClean="0">
                <a:solidFill>
                  <a:srgbClr val="FF0000"/>
                </a:solidFill>
              </a:rPr>
              <a:t>u</a:t>
            </a:r>
            <a:r>
              <a:rPr lang="en-US" sz="5400" dirty="0" smtClean="0"/>
              <a:t>se</a:t>
            </a:r>
          </a:p>
          <a:p>
            <a:r>
              <a:rPr lang="en-US" sz="5400" dirty="0" smtClean="0"/>
              <a:t>f</a:t>
            </a:r>
            <a:r>
              <a:rPr lang="en-US" sz="5400" b="1" dirty="0" smtClean="0">
                <a:solidFill>
                  <a:srgbClr val="FF0000"/>
                </a:solidFill>
              </a:rPr>
              <a:t>u</a:t>
            </a:r>
            <a:r>
              <a:rPr lang="en-US" sz="5400" dirty="0" smtClean="0"/>
              <a:t>se</a:t>
            </a:r>
          </a:p>
          <a:p>
            <a:endParaRPr lang="en-US" sz="5400" dirty="0" smtClean="0"/>
          </a:p>
          <a:p>
            <a:endParaRPr lang="en-US" sz="5400" dirty="0" smtClean="0"/>
          </a:p>
          <a:p>
            <a:endParaRPr lang="ru-RU" sz="5400" dirty="0"/>
          </a:p>
        </p:txBody>
      </p:sp>
      <p:sp>
        <p:nvSpPr>
          <p:cNvPr id="17" name="TextBox 16"/>
          <p:cNvSpPr txBox="1"/>
          <p:nvPr/>
        </p:nvSpPr>
        <p:spPr>
          <a:xfrm>
            <a:off x="3491880" y="0"/>
            <a:ext cx="171514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m</a:t>
            </a:r>
            <a:r>
              <a:rPr lang="en-US" sz="5400" b="1" dirty="0" smtClean="0">
                <a:solidFill>
                  <a:srgbClr val="FF0000"/>
                </a:solidFill>
              </a:rPr>
              <a:t>u</a:t>
            </a:r>
            <a:r>
              <a:rPr lang="en-US" sz="5400" dirty="0" smtClean="0"/>
              <a:t>te</a:t>
            </a:r>
          </a:p>
          <a:p>
            <a:r>
              <a:rPr lang="en-US" sz="5400" dirty="0" smtClean="0"/>
              <a:t>t</a:t>
            </a:r>
            <a:r>
              <a:rPr lang="en-US" sz="5400" b="1" dirty="0" smtClean="0">
                <a:solidFill>
                  <a:srgbClr val="FF0000"/>
                </a:solidFill>
              </a:rPr>
              <a:t>u</a:t>
            </a:r>
            <a:r>
              <a:rPr lang="en-US" sz="5400" dirty="0" smtClean="0"/>
              <a:t>be</a:t>
            </a:r>
          </a:p>
          <a:p>
            <a:r>
              <a:rPr lang="en-US" sz="5400" dirty="0" smtClean="0"/>
              <a:t>h</a:t>
            </a:r>
            <a:r>
              <a:rPr lang="en-US" sz="5400" b="1" dirty="0" smtClean="0">
                <a:solidFill>
                  <a:srgbClr val="FF0000"/>
                </a:solidFill>
              </a:rPr>
              <a:t>u</a:t>
            </a:r>
            <a:r>
              <a:rPr lang="en-US" sz="5400" dirty="0" smtClean="0"/>
              <a:t>ge</a:t>
            </a:r>
          </a:p>
          <a:p>
            <a:endParaRPr lang="en-US" sz="5400" dirty="0" smtClean="0"/>
          </a:p>
          <a:p>
            <a:endParaRPr lang="en-US" sz="5400" dirty="0" smtClean="0"/>
          </a:p>
          <a:p>
            <a:endParaRPr lang="ru-RU" sz="5400" dirty="0"/>
          </a:p>
        </p:txBody>
      </p:sp>
      <p:sp>
        <p:nvSpPr>
          <p:cNvPr id="18" name="TextBox 17"/>
          <p:cNvSpPr txBox="1"/>
          <p:nvPr/>
        </p:nvSpPr>
        <p:spPr>
          <a:xfrm>
            <a:off x="5364088" y="0"/>
            <a:ext cx="185446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dr</a:t>
            </a:r>
            <a:r>
              <a:rPr lang="en-US" sz="5400" b="1" dirty="0" smtClean="0">
                <a:solidFill>
                  <a:srgbClr val="FF0000"/>
                </a:solidFill>
              </a:rPr>
              <a:t>u</a:t>
            </a:r>
            <a:r>
              <a:rPr lang="en-US" sz="5400" dirty="0" smtClean="0"/>
              <a:t>m</a:t>
            </a:r>
            <a:endParaRPr lang="en-US" sz="54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5400" dirty="0" smtClean="0"/>
              <a:t>j</a:t>
            </a:r>
            <a:r>
              <a:rPr lang="en-US" sz="5400" b="1" dirty="0" smtClean="0">
                <a:solidFill>
                  <a:srgbClr val="FF0000"/>
                </a:solidFill>
              </a:rPr>
              <a:t>u</a:t>
            </a:r>
            <a:r>
              <a:rPr lang="en-US" sz="5400" dirty="0" smtClean="0"/>
              <a:t>st</a:t>
            </a:r>
            <a:endParaRPr lang="en-US" sz="54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5400" dirty="0" smtClean="0"/>
              <a:t>f</a:t>
            </a:r>
            <a:r>
              <a:rPr lang="en-US" sz="5400" b="1" dirty="0" smtClean="0">
                <a:solidFill>
                  <a:srgbClr val="FF0000"/>
                </a:solidFill>
              </a:rPr>
              <a:t>u</a:t>
            </a:r>
            <a:r>
              <a:rPr lang="en-US" sz="5400" dirty="0" smtClean="0"/>
              <a:t>n</a:t>
            </a:r>
          </a:p>
          <a:p>
            <a:pPr algn="ctr"/>
            <a:r>
              <a:rPr lang="en-US" sz="5400" dirty="0" smtClean="0"/>
              <a:t>s</a:t>
            </a:r>
            <a:r>
              <a:rPr lang="en-US" sz="5400" b="1" dirty="0" smtClean="0">
                <a:solidFill>
                  <a:srgbClr val="FF0000"/>
                </a:solidFill>
              </a:rPr>
              <a:t>u</a:t>
            </a:r>
            <a:r>
              <a:rPr lang="en-US" sz="5400" dirty="0" smtClean="0"/>
              <a:t>n</a:t>
            </a:r>
          </a:p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u</a:t>
            </a:r>
            <a:r>
              <a:rPr lang="en-US" sz="5400" dirty="0" smtClean="0"/>
              <a:t>nder</a:t>
            </a:r>
          </a:p>
          <a:p>
            <a:pPr algn="ctr"/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.ytimg.com/vi/PFcrZ1i-x0s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691680" y="188640"/>
            <a:ext cx="723629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Прочитайте</a:t>
            </a:r>
            <a:r>
              <a:rPr kumimoji="0" lang="en-US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слова</a:t>
            </a:r>
            <a:r>
              <a:rPr kumimoji="0" lang="en-US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take, me, bat, tube, met, lake, he, us, rat, hen, make, mute, Pete, fat, but, pet, fate, Eve, hat, vet, use, save, hut, seed, tan, fume, send, wave, tree, fun, sad, duty, trend, date, fee, gun, lad, fell, sale, Lucy, meet, van, bun, melt, bake, due, we, left, </a:t>
            </a:r>
            <a:r>
              <a:rPr kumimoji="0" lang="en-US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mam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Lee, pan, luck, wet, rave.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6" name="Picture 16" descr="https://i.pinimg.com/736x/ef/40/a4/ef40a4b4f74e58d20c6b1d6b4143822d--fram-wallp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 l="27460" t="6951" r="29425" b="6951"/>
          <a:stretch>
            <a:fillRect/>
          </a:stretch>
        </p:blipFill>
        <p:spPr bwMode="auto">
          <a:xfrm>
            <a:off x="1835696" y="332656"/>
            <a:ext cx="5256584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AutoShape 4" descr="https://catherineasquithgallery.com/uploads/posts/2021-02/1613501356_7-p-prezentatsiya-foni-dlya-slaidov-detskii-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https://catherineasquithgallery.com/uploads/posts/2021-02/1613501356_7-p-prezentatsiya-foni-dlya-slaidov-detskii-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https://catherineasquithgallery.com/uploads/posts/2021-02/1613503791_27-p-russkii-yazik-fon-dlya-prezentatsii-nachal-29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0" name="AutoShape 10" descr="https://catherineasquithgallery.com/uploads/posts/2021-02/1613673671_16-p-foni-dlya-prezentatsii-dlya-detei-nachalno-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2" name="AutoShape 12" descr="https://catherineasquithgallery.com/uploads/posts/2021-02/1613501356_7-p-prezentatsiya-foni-dlya-slaidov-detskii-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4" name="AutoShape 14" descr="https://catherineasquithgallery.com/uploads/posts/2021-02/1613501423_71-p-prezentatsiya-foni-dlya-slaidov-detskii-7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7" name="Picture 17"/>
          <p:cNvPicPr>
            <a:picLocks noChangeAspect="1" noChangeArrowheads="1"/>
          </p:cNvPicPr>
          <p:nvPr/>
        </p:nvPicPr>
        <p:blipFill>
          <a:blip r:embed="rId4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8" name="Picture 18"/>
          <p:cNvPicPr>
            <a:picLocks noChangeAspect="1" noChangeArrowheads="1"/>
          </p:cNvPicPr>
          <p:nvPr/>
        </p:nvPicPr>
        <p:blipFill>
          <a:blip r:embed="rId5" cstate="print"/>
          <a:srcRect l="28738" t="4851" r="27557" b="5901"/>
          <a:stretch>
            <a:fillRect/>
          </a:stretch>
        </p:blipFill>
        <p:spPr bwMode="auto">
          <a:xfrm>
            <a:off x="1763688" y="476672"/>
            <a:ext cx="5328592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9" name="Picture 19"/>
          <p:cNvPicPr>
            <a:picLocks noChangeAspect="1" noChangeArrowheads="1"/>
          </p:cNvPicPr>
          <p:nvPr/>
        </p:nvPicPr>
        <p:blipFill>
          <a:blip r:embed="rId6" cstate="print"/>
          <a:srcRect b="5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0" name="Picture 20"/>
          <p:cNvPicPr>
            <a:picLocks noChangeAspect="1" noChangeArrowheads="1"/>
          </p:cNvPicPr>
          <p:nvPr/>
        </p:nvPicPr>
        <p:blipFill>
          <a:blip r:embed="rId7" cstate="print"/>
          <a:srcRect l="29328" t="3801" r="30510" b="5901"/>
          <a:stretch>
            <a:fillRect/>
          </a:stretch>
        </p:blipFill>
        <p:spPr bwMode="auto">
          <a:xfrm>
            <a:off x="2051720" y="476672"/>
            <a:ext cx="4896544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1" name="Picture 21"/>
          <p:cNvPicPr>
            <a:picLocks noChangeAspect="1" noChangeArrowheads="1"/>
          </p:cNvPicPr>
          <p:nvPr/>
        </p:nvPicPr>
        <p:blipFill>
          <a:blip r:embed="rId8" cstate="print"/>
          <a:srcRect l="31691" t="3801" r="24603" b="4851"/>
          <a:stretch>
            <a:fillRect/>
          </a:stretch>
        </p:blipFill>
        <p:spPr bwMode="auto">
          <a:xfrm>
            <a:off x="1979712" y="476672"/>
            <a:ext cx="5328592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2" name="Picture 22"/>
          <p:cNvPicPr>
            <a:picLocks noChangeAspect="1" noChangeArrowheads="1"/>
          </p:cNvPicPr>
          <p:nvPr/>
        </p:nvPicPr>
        <p:blipFill>
          <a:blip r:embed="rId9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3" name="Picture 23"/>
          <p:cNvPicPr>
            <a:picLocks noChangeAspect="1" noChangeArrowheads="1"/>
          </p:cNvPicPr>
          <p:nvPr/>
        </p:nvPicPr>
        <p:blipFill>
          <a:blip r:embed="rId10" cstate="print"/>
          <a:srcRect l="29328" t="5901" r="26966" b="4851"/>
          <a:stretch>
            <a:fillRect/>
          </a:stretch>
        </p:blipFill>
        <p:spPr bwMode="auto">
          <a:xfrm>
            <a:off x="1979712" y="548680"/>
            <a:ext cx="5328592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378</Words>
  <Application>Microsoft Office PowerPoint</Application>
  <PresentationFormat>Экран (4:3)</PresentationFormat>
  <Paragraphs>198</Paragraphs>
  <Slides>29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27</cp:revision>
  <dcterms:created xsi:type="dcterms:W3CDTF">2021-12-03T15:19:12Z</dcterms:created>
  <dcterms:modified xsi:type="dcterms:W3CDTF">2022-03-17T15:51:54Z</dcterms:modified>
</cp:coreProperties>
</file>