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7" r:id="rId6"/>
    <p:sldId id="261" r:id="rId7"/>
    <p:sldId id="262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jpeg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2.png"/><Relationship Id="rId4" Type="http://schemas.openxmlformats.org/officeDocument/2006/relationships/image" Target="../media/image19.jpe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РАЗВИТИЕ МЕЛКОЙ МОТОРИКИ РУК ПОСРЕДСТВОМ БИСЕРОПЛЕТЕНИЯ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293096"/>
            <a:ext cx="5114778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Воспитатель МБДОУ «Д/С ОВ № 99</a:t>
            </a:r>
          </a:p>
          <a:p>
            <a:r>
              <a:rPr lang="ru-RU" dirty="0" smtClean="0"/>
              <a:t>Третьякова Татьяна Викторова </a:t>
            </a:r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229200"/>
            <a:ext cx="5904656" cy="8640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«Золотая  рыбка исполнит все наши желания»</a:t>
            </a:r>
            <a:endParaRPr lang="ru-RU" sz="2400" dirty="0"/>
          </a:p>
        </p:txBody>
      </p:sp>
      <p:pic>
        <p:nvPicPr>
          <p:cNvPr id="7" name="Picture 2" descr="C:\Users\Лена\Desktop\методическая служба\фото\кружок\DSC_13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840760" cy="4530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2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внимание</a:t>
            </a:r>
            <a:endParaRPr lang="ru-RU" sz="6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2" descr="C:\Documents and Settings\Полина\Рабочий стол\1 КОНЦЕРТ. РОЗА\DSC0936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16644" r="16644"/>
          <a:stretch>
            <a:fillRect/>
          </a:stretch>
        </p:blipFill>
        <p:spPr bwMode="auto">
          <a:xfrm rot="621996">
            <a:off x="1158383" y="1167512"/>
            <a:ext cx="4043445" cy="4043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моторика?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	</a:t>
            </a:r>
          </a:p>
          <a:p>
            <a:pPr>
              <a:buNone/>
            </a:pPr>
            <a:r>
              <a:rPr lang="ru-RU" dirty="0" smtClean="0"/>
              <a:t>		Это согласованные движения пальцев рук, ног, умение ребенка «пользоваться этими движениями.</a:t>
            </a:r>
          </a:p>
          <a:p>
            <a:pPr>
              <a:buNone/>
            </a:pPr>
            <a:r>
              <a:rPr lang="ru-RU" dirty="0" smtClean="0"/>
              <a:t>		Мелкая же моторика – это совокупность скоординированных действий нервной, мышечной и костной систем, часто в сочетании со зрительной системой в   выполнении мелких и точных движений кистями и пальцами рук.</a:t>
            </a:r>
            <a:endParaRPr lang="ru-RU" dirty="0"/>
          </a:p>
        </p:txBody>
      </p:sp>
    </p:spTree>
  </p:cSld>
  <p:clrMapOvr>
    <a:masterClrMapping/>
  </p:clrMapOvr>
  <p:transition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60648"/>
            <a:ext cx="7364641" cy="120239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Что же можно сделать для развития мелкой моторики в младшем дошкольном возрасте?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2289656" cy="1676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4509120"/>
            <a:ext cx="2242592" cy="1681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C:\Users\Олег\Desktop\фотки\Фото16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90216">
            <a:off x="5240464" y="1774659"/>
            <a:ext cx="2384749" cy="211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068960"/>
            <a:ext cx="2093100" cy="2025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1222861">
            <a:off x="5344801" y="4571355"/>
            <a:ext cx="2257202" cy="1557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ина\Рабочий стол\фото-мелкая моторика-д.с\DSC0022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3968" y="332656"/>
            <a:ext cx="3528392" cy="2471642"/>
          </a:xfrm>
          <a:prstGeom prst="round2DiagRect">
            <a:avLst/>
          </a:prstGeom>
          <a:noFill/>
        </p:spPr>
      </p:pic>
      <p:pic>
        <p:nvPicPr>
          <p:cNvPr id="3" name="Picture 4" descr="C:\Documents and Settings\Полина\Рабочий стол\фото-мелкая моторика-д.с\DSC00246.JPG"/>
          <p:cNvPicPr>
            <a:picLocks noChangeAspect="1" noChangeArrowheads="1"/>
          </p:cNvPicPr>
          <p:nvPr/>
        </p:nvPicPr>
        <p:blipFill>
          <a:blip r:embed="rId3" cstate="print"/>
          <a:srcRect l="12987"/>
          <a:stretch>
            <a:fillRect/>
          </a:stretch>
        </p:blipFill>
        <p:spPr bwMode="auto">
          <a:xfrm>
            <a:off x="251520" y="3767161"/>
            <a:ext cx="3600400" cy="2646463"/>
          </a:xfrm>
          <a:prstGeom prst="round2DiagRect">
            <a:avLst/>
          </a:prstGeom>
          <a:noFill/>
        </p:spPr>
      </p:pic>
      <p:pic>
        <p:nvPicPr>
          <p:cNvPr id="4" name="Picture 3" descr="C:\Documents and Settings\Полина\Рабочий стол\фото-мелкая моторика-д.с\DSC00254.JPG"/>
          <p:cNvPicPr>
            <a:picLocks noChangeAspect="1" noChangeArrowheads="1"/>
          </p:cNvPicPr>
          <p:nvPr/>
        </p:nvPicPr>
        <p:blipFill>
          <a:blip r:embed="rId4" cstate="screen"/>
          <a:srcRect t="1087" r="17391"/>
          <a:stretch>
            <a:fillRect/>
          </a:stretch>
        </p:blipFill>
        <p:spPr bwMode="auto">
          <a:xfrm>
            <a:off x="467544" y="332656"/>
            <a:ext cx="3096344" cy="2477075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794844"/>
            <a:ext cx="3619030" cy="2484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789040"/>
            <a:ext cx="5544616" cy="25202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 старшем дошкольном возрасте  добавляется кружковая работа с бисером</a:t>
            </a:r>
            <a:endParaRPr lang="ru-RU" sz="3600" dirty="0"/>
          </a:p>
        </p:txBody>
      </p:sp>
      <p:pic>
        <p:nvPicPr>
          <p:cNvPr id="4" name="Picture 2" descr="C:\Documents and Settings\Полина\Рабочий стол\ПЕСМ-СЯ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tretch>
            <a:fillRect/>
          </a:stretch>
        </p:blipFill>
        <p:spPr bwMode="auto">
          <a:xfrm>
            <a:off x="3707904" y="548680"/>
            <a:ext cx="4391695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355160" cy="18128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процессе занятий по </a:t>
            </a:r>
            <a:r>
              <a:rPr lang="ru-RU" dirty="0" err="1" smtClean="0"/>
              <a:t>бисероплетению</a:t>
            </a:r>
            <a:r>
              <a:rPr lang="ru-RU" dirty="0" smtClean="0"/>
              <a:t> решаются следующие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Формирование у детей эстетического вкуса;</a:t>
            </a:r>
          </a:p>
          <a:p>
            <a:r>
              <a:rPr lang="ru-RU" dirty="0" smtClean="0"/>
              <a:t>Развитие внимания;</a:t>
            </a:r>
          </a:p>
          <a:p>
            <a:r>
              <a:rPr lang="ru-RU" dirty="0" smtClean="0"/>
              <a:t>Развитие мышления;</a:t>
            </a:r>
          </a:p>
          <a:p>
            <a:r>
              <a:rPr lang="ru-RU" dirty="0" smtClean="0"/>
              <a:t>Закрепление навыков счета;</a:t>
            </a:r>
          </a:p>
          <a:p>
            <a:r>
              <a:rPr lang="ru-RU" dirty="0" smtClean="0"/>
              <a:t>Формирование усидчивости, умение доводить начатое дело до конца;</a:t>
            </a:r>
          </a:p>
          <a:p>
            <a:r>
              <a:rPr lang="ru-RU" dirty="0" smtClean="0"/>
              <a:t>Формирование навыков элементарной учебной деятельности.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pPr algn="ctr"/>
            <a:r>
              <a:rPr lang="ru-RU" dirty="0" smtClean="0"/>
              <a:t>Наши работы</a:t>
            </a:r>
            <a:endParaRPr lang="ru-RU" dirty="0"/>
          </a:p>
        </p:txBody>
      </p:sp>
      <p:pic>
        <p:nvPicPr>
          <p:cNvPr id="4" name="Picture 2" descr="C:\Documents and Settings\Полина\Рабочий стол\НАСЕКОМ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467544" y="3861048"/>
            <a:ext cx="3563305" cy="2376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Documents and Settings\Полина\Рабочий стол\ОТЧЕТ ПО САМООБРАЗОВАНИЮ\DSC0947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806" r="17552"/>
          <a:stretch/>
        </p:blipFill>
        <p:spPr bwMode="auto">
          <a:xfrm>
            <a:off x="5364088" y="1268760"/>
            <a:ext cx="2338836" cy="26143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077072"/>
            <a:ext cx="2879991" cy="21575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Полина\Рабочий стол\ОТЧЕТ ПО САМООБРАЗОВАНИЮ\ЛИЛИЯ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17684" r="15901"/>
          <a:stretch/>
        </p:blipFill>
        <p:spPr bwMode="auto">
          <a:xfrm>
            <a:off x="575556" y="1484784"/>
            <a:ext cx="3089818" cy="20162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589240"/>
            <a:ext cx="4032448" cy="64807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МОЙ ДРУГ - ДЕЛЬФИН</a:t>
            </a:r>
            <a:endParaRPr lang="ru-RU" sz="2800" dirty="0"/>
          </a:p>
        </p:txBody>
      </p:sp>
      <p:pic>
        <p:nvPicPr>
          <p:cNvPr id="4" name="Picture 2" descr="C:\Documents and Settings\Полина\Рабочий стол\ОТЧЕТ ПО САМООБРАЗОВАНИЮ\DSC0946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" t="4767" r="-287" b="15040"/>
          <a:stretch/>
        </p:blipFill>
        <p:spPr bwMode="auto">
          <a:xfrm>
            <a:off x="611560" y="908720"/>
            <a:ext cx="4878735" cy="2601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Documents and Settings\Полина\Рабочий стол\ОТЧЕТ ПО САМООБРАЗОВАНИЮ\DSC094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2903" t="26946" r="1774"/>
          <a:stretch/>
        </p:blipFill>
        <p:spPr bwMode="auto">
          <a:xfrm rot="5400000">
            <a:off x="5453373" y="1683531"/>
            <a:ext cx="4347688" cy="22220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2-ой год обучения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2" descr="C:\Documents and Settings\Полина\Рабочий стол\ДЕЛЬФИН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251520" y="1196752"/>
            <a:ext cx="3077399" cy="2052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2" descr="C:\Users\Лена\Desktop\методическая служба\педагоги ДОУ\третьякова\DSC_116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242993" cy="21488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3" descr="C:\Documents and Settings\Полина\Рабочий стол\ЖИВОТНЫЕ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1335612">
            <a:off x="4650846" y="1438824"/>
            <a:ext cx="3164970" cy="2110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2" descr="C:\Documents and Settings\Полина\Рабочий стол\ОТЧЕТ ПО САМООБРАЗОВАНИЮ\ЛОШАДКА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340404">
            <a:off x="4152665" y="3742387"/>
            <a:ext cx="3320068" cy="221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71" t="12145" r="19009" b="6675"/>
          <a:stretch/>
        </p:blipFill>
        <p:spPr bwMode="auto">
          <a:xfrm>
            <a:off x="2771800" y="2276871"/>
            <a:ext cx="2376264" cy="21009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431</TotalTime>
  <Words>105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РАЗВИТИЕ МЕЛКОЙ МОТОРИКИ РУК ПОСРЕДСТВОМ БИСЕРОПЛЕТЕНИЯ</vt:lpstr>
      <vt:lpstr>Что такое моторика?</vt:lpstr>
      <vt:lpstr>Что же можно сделать для развития мелкой моторики в младшем дошкольном возрасте?</vt:lpstr>
      <vt:lpstr>Слайд 4</vt:lpstr>
      <vt:lpstr>Слайд 5</vt:lpstr>
      <vt:lpstr>В процессе занятий по бисероплетению решаются следующие задачи</vt:lpstr>
      <vt:lpstr>Наши работы</vt:lpstr>
      <vt:lpstr>Слайд 8</vt:lpstr>
      <vt:lpstr>2-ой год обучения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44</cp:revision>
  <dcterms:created xsi:type="dcterms:W3CDTF">2018-12-06T13:53:36Z</dcterms:created>
  <dcterms:modified xsi:type="dcterms:W3CDTF">2019-10-28T14:31:22Z</dcterms:modified>
</cp:coreProperties>
</file>