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3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F18B-3EB5-4F9F-AF11-765C58D6013A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2F7-7913-45FA-A19B-63DAC7AC5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838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F18B-3EB5-4F9F-AF11-765C58D6013A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2F7-7913-45FA-A19B-63DAC7AC5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9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F18B-3EB5-4F9F-AF11-765C58D6013A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2F7-7913-45FA-A19B-63DAC7AC5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868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F18B-3EB5-4F9F-AF11-765C58D6013A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2F7-7913-45FA-A19B-63DAC7AC5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807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F18B-3EB5-4F9F-AF11-765C58D6013A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2F7-7913-45FA-A19B-63DAC7AC5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600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F18B-3EB5-4F9F-AF11-765C58D6013A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2F7-7913-45FA-A19B-63DAC7AC5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901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F18B-3EB5-4F9F-AF11-765C58D6013A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2F7-7913-45FA-A19B-63DAC7AC5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003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F18B-3EB5-4F9F-AF11-765C58D6013A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2F7-7913-45FA-A19B-63DAC7AC5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563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F18B-3EB5-4F9F-AF11-765C58D6013A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2F7-7913-45FA-A19B-63DAC7AC5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025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F18B-3EB5-4F9F-AF11-765C58D6013A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2F7-7913-45FA-A19B-63DAC7AC5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443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F18B-3EB5-4F9F-AF11-765C58D6013A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2F7-7913-45FA-A19B-63DAC7AC5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089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BF18B-3EB5-4F9F-AF11-765C58D6013A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8B2F7-7913-45FA-A19B-63DAC7AC5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375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38800" y="5222236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20536" y="5222236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119485" y="5208725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577809" y="68208"/>
            <a:ext cx="182614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14082" y="37162"/>
            <a:ext cx="10054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8572" y="37162"/>
            <a:ext cx="10054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  <a:latin typeface="Arial Black" pitchFamily="34" charset="0"/>
              </a:rPr>
              <a:t>8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2097" y="1020817"/>
            <a:ext cx="3333750" cy="19335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1919" y="5107462"/>
            <a:ext cx="11548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Arial Black" pitchFamily="34" charset="0"/>
              </a:rPr>
              <a:t>ФА   ФО   ФУ   ФЫ   ФЭ</a:t>
            </a:r>
          </a:p>
        </p:txBody>
      </p:sp>
    </p:spTree>
    <p:extLst>
      <p:ext uri="{BB962C8B-B14F-4D97-AF65-F5344CB8AC3E}">
        <p14:creationId xmlns:p14="http://schemas.microsoft.com/office/powerpoint/2010/main" val="377422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L 1.08503 -0.01226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45" y="-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38800" y="5222236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20536" y="5222236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119485" y="5208725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577809" y="68208"/>
            <a:ext cx="182614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  <a:latin typeface="Arial Black" pitchFamily="34" charset="0"/>
              </a:rPr>
              <a:t>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14082" y="37162"/>
            <a:ext cx="10054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  <a:latin typeface="Arial Black" pitchFamily="34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8572" y="37162"/>
            <a:ext cx="10054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  <a:latin typeface="Arial Black" pitchFamily="34" charset="0"/>
              </a:rPr>
              <a:t>8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4875" y="723900"/>
            <a:ext cx="3333750" cy="19335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1919" y="5208725"/>
            <a:ext cx="11548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Arial Black" pitchFamily="34" charset="0"/>
              </a:rPr>
              <a:t>ФЯ   ФЁ   ФЮ   ФИ   ФЕ</a:t>
            </a:r>
          </a:p>
        </p:txBody>
      </p:sp>
    </p:spTree>
    <p:extLst>
      <p:ext uri="{BB962C8B-B14F-4D97-AF65-F5344CB8AC3E}">
        <p14:creationId xmlns:p14="http://schemas.microsoft.com/office/powerpoint/2010/main" val="399099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2.22222E-6 L 1.08776 -0.01227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88" y="-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16</Words>
  <Application>Microsoft Office PowerPoint</Application>
  <PresentationFormat>Широкоэкранный</PresentationFormat>
  <Paragraphs>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on</dc:creator>
  <cp:lastModifiedBy>on</cp:lastModifiedBy>
  <cp:revision>7</cp:revision>
  <dcterms:created xsi:type="dcterms:W3CDTF">2021-02-19T06:47:49Z</dcterms:created>
  <dcterms:modified xsi:type="dcterms:W3CDTF">2021-02-24T08:16:03Z</dcterms:modified>
</cp:coreProperties>
</file>