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5" r:id="rId2"/>
    <p:sldId id="296" r:id="rId3"/>
    <p:sldId id="259" r:id="rId4"/>
    <p:sldId id="292" r:id="rId5"/>
    <p:sldId id="297" r:id="rId6"/>
    <p:sldId id="298" r:id="rId7"/>
    <p:sldId id="293" r:id="rId8"/>
    <p:sldId id="291" r:id="rId9"/>
    <p:sldId id="265" r:id="rId10"/>
    <p:sldId id="295" r:id="rId11"/>
    <p:sldId id="29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09ED1-2FF4-43D0-90AE-2B026042F282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6B618-7EBD-46CD-8800-8E0AFBABBA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276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6B618-7EBD-46CD-8800-8E0AFBABBAF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9C7A6-6BD6-460D-B849-DEDB0ABEB111}" type="datetimeFigureOut">
              <a:rPr lang="ru-RU" smtClean="0"/>
              <a:pPr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C64E9-12B7-47B6-A82C-902CC319D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CC"/>
                </a:solidFill>
              </a:rPr>
              <a:t>Семнадцатое ноября.</a:t>
            </a:r>
            <a:br>
              <a:rPr lang="ru-RU" b="1" i="1" dirty="0" smtClean="0">
                <a:solidFill>
                  <a:srgbClr val="0000CC"/>
                </a:solidFill>
              </a:rPr>
            </a:br>
            <a:r>
              <a:rPr lang="ru-RU" b="1" i="1" dirty="0" smtClean="0">
                <a:solidFill>
                  <a:srgbClr val="0000CC"/>
                </a:solidFill>
              </a:rPr>
              <a:t>Классная работа.</a:t>
            </a:r>
            <a:br>
              <a:rPr lang="ru-RU" b="1" i="1" dirty="0" smtClean="0">
                <a:solidFill>
                  <a:srgbClr val="0000CC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052736"/>
            <a:ext cx="72866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влетит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прошепчет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загудит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притихнет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умчится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примчится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вздумает</a:t>
            </a:r>
          </a:p>
          <a:p>
            <a:endParaRPr lang="ru-RU" sz="3200" b="1" dirty="0" smtClean="0">
              <a:solidFill>
                <a:srgbClr val="0000CC"/>
              </a:solidFill>
            </a:endParaRPr>
          </a:p>
          <a:p>
            <a:endParaRPr lang="ru-RU" sz="3200" b="1" dirty="0" smtClean="0">
              <a:solidFill>
                <a:srgbClr val="0000CC"/>
              </a:solidFill>
            </a:endParaRPr>
          </a:p>
          <a:p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332656"/>
            <a:ext cx="63457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ПРОВЕРЬ- работа в парах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052736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48680"/>
            <a:ext cx="72866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Зайти за другом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Спустились с горы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Дожить до весны</a:t>
            </a:r>
          </a:p>
          <a:p>
            <a:r>
              <a:rPr lang="ru-RU" sz="2800" b="1" dirty="0" smtClean="0">
                <a:solidFill>
                  <a:srgbClr val="0000CC"/>
                </a:solidFill>
              </a:rPr>
              <a:t>Заложить закладку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852936"/>
            <a:ext cx="72866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Надеть на голову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Впустить в дом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Добежать до школы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На красивой набережной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4941168"/>
            <a:ext cx="72866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00CC"/>
                </a:solidFill>
              </a:rPr>
              <a:t>Влезть в окно</a:t>
            </a:r>
          </a:p>
          <a:p>
            <a:pPr algn="r"/>
            <a:r>
              <a:rPr lang="ru-RU" sz="2800" b="1" dirty="0" smtClean="0">
                <a:solidFill>
                  <a:srgbClr val="0000CC"/>
                </a:solidFill>
              </a:rPr>
              <a:t>По новому покрытию</a:t>
            </a:r>
          </a:p>
          <a:p>
            <a:pPr algn="r"/>
            <a:r>
              <a:rPr lang="ru-RU" sz="2800" b="1" dirty="0" smtClean="0">
                <a:solidFill>
                  <a:srgbClr val="0000CC"/>
                </a:solidFill>
              </a:rPr>
              <a:t>Полететь по небу</a:t>
            </a:r>
          </a:p>
          <a:p>
            <a:pPr algn="r"/>
            <a:r>
              <a:rPr lang="ru-RU" sz="2800" b="1" dirty="0" smtClean="0">
                <a:solidFill>
                  <a:srgbClr val="0000CC"/>
                </a:solidFill>
              </a:rPr>
              <a:t>Получить посылку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54360"/>
            <a:ext cx="684751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ПРОВЕРЬ- работа в группах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052736"/>
            <a:ext cx="72866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</a:rPr>
              <a:t>К, пустыня, Полярного, югу, безжизненная, покоится, круга, ледяная, от.</a:t>
            </a:r>
          </a:p>
          <a:p>
            <a:endParaRPr lang="ru-RU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9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052736"/>
            <a:ext cx="72866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</a:rPr>
              <a:t>К, пустыня, Полярного, югу, безжизненная, покоится, круга, ледяная, от.</a:t>
            </a:r>
          </a:p>
          <a:p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3645024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К югу от Полярного круга покоится ледяная безжизненная пустыня.</a:t>
            </a:r>
          </a:p>
          <a:p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72866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Пустыня </a:t>
            </a:r>
            <a:r>
              <a:rPr lang="ru-RU" sz="3200" b="1" dirty="0" smtClean="0">
                <a:solidFill>
                  <a:srgbClr val="FF0000"/>
                </a:solidFill>
              </a:rPr>
              <a:t>(какая?) </a:t>
            </a:r>
            <a:r>
              <a:rPr lang="ru-RU" sz="3200" b="1" dirty="0" smtClean="0">
                <a:solidFill>
                  <a:srgbClr val="0000CC"/>
                </a:solidFill>
              </a:rPr>
              <a:t>безжизненная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пустыня </a:t>
            </a:r>
            <a:r>
              <a:rPr lang="ru-RU" sz="3200" b="1" dirty="0" smtClean="0">
                <a:solidFill>
                  <a:srgbClr val="FF0000"/>
                </a:solidFill>
              </a:rPr>
              <a:t>(какая?) </a:t>
            </a:r>
            <a:r>
              <a:rPr lang="ru-RU" sz="3200" b="1" dirty="0" smtClean="0">
                <a:solidFill>
                  <a:srgbClr val="0000CC"/>
                </a:solidFill>
              </a:rPr>
              <a:t>ледяная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покоится </a:t>
            </a:r>
            <a:r>
              <a:rPr lang="ru-RU" sz="3200" b="1" dirty="0" smtClean="0">
                <a:solidFill>
                  <a:srgbClr val="FF0000"/>
                </a:solidFill>
              </a:rPr>
              <a:t>(где?) </a:t>
            </a:r>
            <a:r>
              <a:rPr lang="ru-RU" sz="3200" b="1" dirty="0" smtClean="0">
                <a:solidFill>
                  <a:srgbClr val="0000CC"/>
                </a:solidFill>
              </a:rPr>
              <a:t>к югу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к югу </a:t>
            </a:r>
            <a:r>
              <a:rPr lang="ru-RU" sz="3200" b="1" dirty="0" smtClean="0">
                <a:solidFill>
                  <a:srgbClr val="FF0000"/>
                </a:solidFill>
              </a:rPr>
              <a:t>(от чего?) </a:t>
            </a:r>
            <a:r>
              <a:rPr lang="ru-RU" sz="3200" b="1" dirty="0" smtClean="0">
                <a:solidFill>
                  <a:srgbClr val="0000CC"/>
                </a:solidFill>
              </a:rPr>
              <a:t>от круга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от круга </a:t>
            </a:r>
            <a:r>
              <a:rPr lang="ru-RU" sz="3200" b="1" dirty="0" smtClean="0">
                <a:solidFill>
                  <a:srgbClr val="FF0000"/>
                </a:solidFill>
              </a:rPr>
              <a:t>(какого?) </a:t>
            </a:r>
            <a:r>
              <a:rPr lang="ru-RU" sz="3200" b="1" dirty="0" smtClean="0">
                <a:solidFill>
                  <a:srgbClr val="0000CC"/>
                </a:solidFill>
              </a:rPr>
              <a:t>Полярного</a:t>
            </a:r>
            <a:r>
              <a:rPr lang="ru-RU" sz="3200" dirty="0" smtClean="0"/>
              <a:t> </a:t>
            </a:r>
          </a:p>
          <a:p>
            <a:endParaRPr lang="ru-RU" sz="3200" b="1" dirty="0" smtClean="0">
              <a:solidFill>
                <a:srgbClr val="0000CC"/>
              </a:solidFill>
            </a:endParaRPr>
          </a:p>
          <a:p>
            <a:endParaRPr lang="ru-RU" sz="32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90872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Привет, друзья!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Примите приглашение.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 нашей стране мы ждем вас с нетерпением.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Познаете вы много разных тайн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Морфемы в ней живут и тут, и там.</a:t>
            </a:r>
          </a:p>
          <a:p>
            <a:endParaRPr lang="ru-RU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66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90872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Привет, друзья!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Примите приглашение.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 нашей стране мы ждем вас с нетерпением.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Познаете вы много разных тайн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Морфемы в ней живут и тут, и там.</a:t>
            </a:r>
          </a:p>
          <a:p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3717032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00CC"/>
                </a:solidFill>
              </a:rPr>
              <a:t>Морфемика</a:t>
            </a:r>
            <a:endParaRPr lang="ru-RU" sz="3200" b="1" dirty="0" smtClean="0">
              <a:solidFill>
                <a:srgbClr val="0000CC"/>
              </a:solidFill>
            </a:endParaRPr>
          </a:p>
          <a:p>
            <a:pPr algn="ctr"/>
            <a:endParaRPr lang="ru-RU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46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90872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Привет, друзья!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Примите приглашение.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 нашей стране мы ждем вас с нетерпением.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Познаете вы много разных тайн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Морфемы в ней живут и тут, и там.</a:t>
            </a:r>
          </a:p>
          <a:p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3717032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00CC"/>
                </a:solidFill>
              </a:rPr>
              <a:t>Морфемика</a:t>
            </a:r>
            <a:endParaRPr lang="ru-RU" sz="3200" b="1" dirty="0" smtClean="0">
              <a:solidFill>
                <a:srgbClr val="0000CC"/>
              </a:solidFill>
            </a:endParaRPr>
          </a:p>
          <a:p>
            <a:pPr algn="ctr"/>
            <a:endParaRPr lang="ru-RU" sz="3200" b="1" dirty="0">
              <a:solidFill>
                <a:srgbClr val="0000CC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940152" y="4149080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699792" y="4149080"/>
            <a:ext cx="79208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292080" y="4293096"/>
            <a:ext cx="28803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3923928" y="4365104"/>
            <a:ext cx="28803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0" y="4509120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остров Приставка</a:t>
            </a:r>
          </a:p>
          <a:p>
            <a:pPr algn="ctr"/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79712" y="5301208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остров Корень</a:t>
            </a:r>
          </a:p>
          <a:p>
            <a:pPr algn="ctr"/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16016" y="5157192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остров Суффикс</a:t>
            </a:r>
          </a:p>
          <a:p>
            <a:pPr algn="ctr"/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19664" y="4581128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остров Окончание</a:t>
            </a:r>
          </a:p>
          <a:p>
            <a:pPr algn="ctr"/>
            <a:endParaRPr lang="ru-RU" sz="32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980728"/>
            <a:ext cx="76438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</a:rPr>
              <a:t>Приставка.</a:t>
            </a:r>
          </a:p>
          <a:p>
            <a:pPr algn="ctr"/>
            <a:r>
              <a:rPr lang="ru-RU" sz="6000" b="1" dirty="0" smtClean="0">
                <a:solidFill>
                  <a:srgbClr val="0000FF"/>
                </a:solidFill>
              </a:rPr>
              <a:t>Как найти в слове приставку?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143116"/>
            <a:ext cx="792961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solidFill>
                  <a:srgbClr val="008000"/>
                </a:solidFill>
              </a:rPr>
              <a:t>ОТДОХНЁМ!</a:t>
            </a:r>
            <a:endParaRPr lang="ru-RU" sz="115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252</Words>
  <Application>Microsoft Office PowerPoint</Application>
  <PresentationFormat>Экран (4:3)</PresentationFormat>
  <Paragraphs>66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Семнадцатое ноября. Классная работа.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Алеся</cp:lastModifiedBy>
  <cp:revision>63</cp:revision>
  <dcterms:created xsi:type="dcterms:W3CDTF">2010-02-08T09:45:51Z</dcterms:created>
  <dcterms:modified xsi:type="dcterms:W3CDTF">2022-02-27T16:22:13Z</dcterms:modified>
</cp:coreProperties>
</file>