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4" r:id="rId4"/>
    <p:sldId id="268" r:id="rId5"/>
    <p:sldId id="269" r:id="rId6"/>
    <p:sldId id="271" r:id="rId7"/>
    <p:sldId id="273" r:id="rId8"/>
    <p:sldId id="274" r:id="rId9"/>
    <p:sldId id="276" r:id="rId10"/>
    <p:sldId id="277" r:id="rId11"/>
    <p:sldId id="278" r:id="rId12"/>
    <p:sldId id="258" r:id="rId13"/>
    <p:sldId id="279" r:id="rId14"/>
    <p:sldId id="265" r:id="rId15"/>
    <p:sldId id="266" r:id="rId16"/>
    <p:sldId id="267" r:id="rId17"/>
    <p:sldId id="25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781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291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435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32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511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581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949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195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35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85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04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6B102-9D37-49A3-96E9-4A60CB12A42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8610B-439C-4FC3-9361-ECF2EEFF3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277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Soul%20Of%20Water.mp3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for.org/redirector.php?s=90d7938a8310e4bacfdc6a584fe4befb&amp;url=aHR0cCUzQSUyRiUyRnd3dy54YS14YS5vcmclMkZ1cGxvYWRzJTJGcG9zdHMlMkYyMDEzLTEwJTJGMTM4Mjk5Njk5OF8xMzgyNjM2MjYyODBfNi5qcGc=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for.org/redirector.php?s=90d7938a8310e4bacfdc6a584fe4befb&amp;url=aHR0cCUzQSUyRiUyRnd3dy54YS14YS5vcmclMkZ1cGxvYWRzJTJGcG9zdHMlMkYyMDEzLTEwJTJGMTM4Mjk5NzE1M18xMzgyNjM4NTc1NzBfMTYuanBn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for.org/redirector.php?s=90d7938a8310e4bacfdc6a584fe4befb&amp;url=aHR0cCUzQSUyRiUyRnd3dy54YS14YS5vcmclMkZ1cGxvYWRzJTJGcG9zdHMlMkYyMDEzLTEwJTJGMTM4Mjk5Njk3OV8xMzgyNjM1NTMwNTBfMS5qcGc=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43000" y="1274082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i="1" dirty="0"/>
              <a:t>Как много профессий чудесных</a:t>
            </a:r>
          </a:p>
          <a:p>
            <a:pPr marL="0" indent="0" algn="ctr">
              <a:buNone/>
            </a:pPr>
            <a:r>
              <a:rPr lang="ru-RU" i="1" dirty="0"/>
              <a:t>На нашей планете Земля!</a:t>
            </a:r>
          </a:p>
          <a:p>
            <a:pPr marL="0" indent="0" algn="ctr">
              <a:buNone/>
            </a:pPr>
            <a:r>
              <a:rPr lang="ru-RU" i="1" dirty="0"/>
              <a:t>И каждая из них интересна.</a:t>
            </a:r>
          </a:p>
          <a:p>
            <a:pPr marL="0" indent="0" algn="ctr">
              <a:buNone/>
            </a:pPr>
            <a:r>
              <a:rPr lang="ru-RU" i="1" dirty="0"/>
              <a:t>И каждая людям нужна.</a:t>
            </a:r>
          </a:p>
          <a:p>
            <a:pPr marL="0" indent="0" algn="ctr">
              <a:buNone/>
            </a:pPr>
            <a:endParaRPr lang="ru-RU" i="1" dirty="0"/>
          </a:p>
          <a:p>
            <a:pPr marL="0" indent="0" algn="ctr">
              <a:buNone/>
            </a:pPr>
            <a:r>
              <a:rPr lang="ru-RU" i="1" dirty="0"/>
              <a:t>Как выбрать любимое дело?</a:t>
            </a:r>
          </a:p>
          <a:p>
            <a:pPr marL="0" indent="0" algn="ctr">
              <a:buNone/>
            </a:pPr>
            <a:r>
              <a:rPr lang="ru-RU" i="1" dirty="0"/>
              <a:t>Как стать на тот жизненный путь,</a:t>
            </a:r>
          </a:p>
          <a:p>
            <a:pPr marL="0" indent="0" algn="ctr">
              <a:buNone/>
            </a:pPr>
            <a:r>
              <a:rPr lang="ru-RU" i="1" dirty="0"/>
              <a:t>Которым шагал бы ты смело,</a:t>
            </a:r>
          </a:p>
          <a:p>
            <a:pPr marL="0" indent="0" algn="ctr">
              <a:buNone/>
            </a:pPr>
            <a:r>
              <a:rPr lang="ru-RU" i="1" dirty="0"/>
              <a:t>С которого не смог бы свернуть.</a:t>
            </a:r>
          </a:p>
        </p:txBody>
      </p:sp>
    </p:spTree>
    <p:extLst>
      <p:ext uri="{BB962C8B-B14F-4D97-AF65-F5344CB8AC3E}">
        <p14:creationId xmlns:p14="http://schemas.microsoft.com/office/powerpoint/2010/main" val="3863054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5074" y="1943781"/>
            <a:ext cx="2043098" cy="1143000"/>
          </a:xfrm>
        </p:spPr>
        <p:txBody>
          <a:bodyPr/>
          <a:lstStyle/>
          <a:p>
            <a:r>
              <a:rPr lang="ru-RU" dirty="0" smtClean="0"/>
              <a:t>Кузнец</a:t>
            </a:r>
            <a:endParaRPr lang="ru-RU" dirty="0"/>
          </a:p>
        </p:txBody>
      </p:sp>
      <p:pic>
        <p:nvPicPr>
          <p:cNvPr id="20482" name="Picture 2" descr="http://www.xa-xa.org/uploads/posts/2013-10/thumbs/1382996917_138263545361_empty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lum bright="20000" contrast="20000"/>
          </a:blip>
          <a:srcRect/>
          <a:stretch>
            <a:fillRect/>
          </a:stretch>
        </p:blipFill>
        <p:spPr bwMode="auto">
          <a:xfrm>
            <a:off x="1013701" y="534738"/>
            <a:ext cx="6286544" cy="41800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666844" y="4847743"/>
            <a:ext cx="8786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Кузнец – это мастер, занимающийся обработкой металла.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642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2313" y="1905661"/>
            <a:ext cx="3328982" cy="1143000"/>
          </a:xfrm>
        </p:spPr>
        <p:txBody>
          <a:bodyPr>
            <a:normAutofit/>
          </a:bodyPr>
          <a:lstStyle/>
          <a:p>
            <a:r>
              <a:rPr lang="ru-RU" dirty="0" err="1" smtClean="0"/>
              <a:t>Плевальщик</a:t>
            </a:r>
            <a:endParaRPr lang="ru-RU" dirty="0"/>
          </a:p>
        </p:txBody>
      </p:sp>
      <p:pic>
        <p:nvPicPr>
          <p:cNvPr id="21506" name="Picture 2" descr="https://pp.vk.me/c621927/v621927673/37763/Y3-ogFPp8c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1" y="4000504"/>
            <a:ext cx="3619485" cy="27146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508" name="Picture 4" descr="http://slavyane.org/images/stories/Proshloe/professions-rus/plevalshi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6844" y="142853"/>
            <a:ext cx="5500726" cy="3761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738282" y="3929067"/>
            <a:ext cx="51435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Плевальщики</a:t>
            </a:r>
            <a:r>
              <a:rPr lang="ru-RU" sz="2000" dirty="0"/>
              <a:t> сеяли репу. Почему </a:t>
            </a:r>
            <a:r>
              <a:rPr lang="ru-RU" sz="2000" dirty="0" err="1"/>
              <a:t>плевальщики</a:t>
            </a:r>
            <a:r>
              <a:rPr lang="ru-RU" sz="2000" dirty="0"/>
              <a:t>? Да потому что семена у репы очень мелкие, в одном килограмме – больше миллиона. Сеять обычным способом их просто невозможно. Вот и придумали выплевывать семена. Профессия эта была одной из самых почетных на Руси, а хорошие </a:t>
            </a:r>
            <a:r>
              <a:rPr lang="ru-RU" sz="2000" dirty="0" err="1"/>
              <a:t>плевальщики</a:t>
            </a:r>
            <a:r>
              <a:rPr lang="ru-RU" sz="2000" dirty="0"/>
              <a:t> ценились на вес золота.</a:t>
            </a:r>
          </a:p>
        </p:txBody>
      </p:sp>
    </p:spTree>
    <p:extLst>
      <p:ext uri="{BB962C8B-B14F-4D97-AF65-F5344CB8AC3E}">
        <p14:creationId xmlns:p14="http://schemas.microsoft.com/office/powerpoint/2010/main" val="3621471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Таня\Desktop\ИЮНЬ\03 Культура речи и артистизм педагога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517"/>
            <a:ext cx="12192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41371" y="1407886"/>
            <a:ext cx="3085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Моделировщик</a:t>
            </a:r>
            <a:r>
              <a:rPr lang="ru-RU" dirty="0" smtClean="0"/>
              <a:t> умной среды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60489" y="3330245"/>
            <a:ext cx="8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Глазир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421741" y="2173649"/>
            <a:ext cx="2659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Инженер-</a:t>
            </a:r>
            <a:r>
              <a:rPr lang="ru-RU" dirty="0" err="1" smtClean="0"/>
              <a:t>композитчик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6081485" y="2733449"/>
            <a:ext cx="2612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Парковый эколог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50971" y="3699577"/>
            <a:ext cx="1454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Эковожатый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53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364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5188" y="1262744"/>
            <a:ext cx="38677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доброжелательность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49486" y="725714"/>
            <a:ext cx="2263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тактичность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83501" y="1403511"/>
            <a:ext cx="28625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общительность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0629" y="2975429"/>
            <a:ext cx="1629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доброта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62629" y="2627086"/>
            <a:ext cx="2977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справедливость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99208" y="2278743"/>
            <a:ext cx="22304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вежливость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76457" y="3701143"/>
            <a:ext cx="23695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искренность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3239" y="4423711"/>
            <a:ext cx="25524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отзывчивость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8916" y="4439807"/>
            <a:ext cx="2427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бескорыстие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63843" y="3663721"/>
            <a:ext cx="19419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уважение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035257" y="5115503"/>
            <a:ext cx="302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ответственность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18741" y="5774768"/>
            <a:ext cx="2898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пунктуальность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9139" y="5183702"/>
            <a:ext cx="33604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организованность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3600" y="5725103"/>
            <a:ext cx="2840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решительность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44449" y="727815"/>
            <a:ext cx="1782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смелость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96343" y="1973943"/>
            <a:ext cx="18209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терпение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22334" y="1857829"/>
            <a:ext cx="1963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выдержка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19905" y="3556000"/>
            <a:ext cx="22188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скромность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86806" y="3045898"/>
            <a:ext cx="3501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уравновешенность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80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2762" y="652789"/>
            <a:ext cx="2655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Терпение и труд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7155" y="3617362"/>
            <a:ext cx="2429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все перетрут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4726" y="1729044"/>
            <a:ext cx="33889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Под лежачий камень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6229" y="4828851"/>
            <a:ext cx="2552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и вода не течет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4726" y="2767506"/>
            <a:ext cx="2831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Любишь кататься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47193" y="737789"/>
            <a:ext cx="3736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люби и саночки возить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5759" y="3806754"/>
            <a:ext cx="1959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Делу время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6229" y="1626113"/>
            <a:ext cx="18081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потехе час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9025" y="4882223"/>
            <a:ext cx="5158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Всякое дело человеком ставится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6229" y="2729038"/>
            <a:ext cx="3563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и человеком славится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404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416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Таня\Desktop\ИЮНЬ\03 Культура речи и артистизм педагога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03634" y="2428459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9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Таня\Desktop\ИЮНЬ\03 Культура речи и артистизм педагога\titu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12192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8389" y="1122363"/>
            <a:ext cx="69181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Твой выбор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6" name="Стрелка вправо 5">
            <a:hlinkClick r:id="rId3" action="ppaction://hlinkfile"/>
          </p:cNvPr>
          <p:cNvSpPr/>
          <p:nvPr/>
        </p:nvSpPr>
        <p:spPr>
          <a:xfrm>
            <a:off x="252663" y="6003758"/>
            <a:ext cx="529390" cy="2887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05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7242629" y="3751943"/>
            <a:ext cx="4646385" cy="24311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ЧЕЛОВЕК - ТЕХНИКА</a:t>
            </a:r>
            <a:endParaRPr lang="ru-RU" sz="3200" dirty="0"/>
          </a:p>
        </p:txBody>
      </p:sp>
      <p:sp>
        <p:nvSpPr>
          <p:cNvPr id="7" name="Овал 6"/>
          <p:cNvSpPr/>
          <p:nvPr/>
        </p:nvSpPr>
        <p:spPr>
          <a:xfrm flipH="1">
            <a:off x="589097" y="3274106"/>
            <a:ext cx="4824731" cy="26912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ЧЕЛОВЕК – ЗНАКОВАЯ СИСТЕМА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7961"/>
          </a:xfrm>
        </p:spPr>
        <p:txBody>
          <a:bodyPr>
            <a:normAutofit/>
          </a:bodyPr>
          <a:lstStyle/>
          <a:p>
            <a:endParaRPr lang="ru-RU" sz="1400" dirty="0"/>
          </a:p>
        </p:txBody>
      </p:sp>
      <p:sp>
        <p:nvSpPr>
          <p:cNvPr id="4" name="Овал 3"/>
          <p:cNvSpPr/>
          <p:nvPr/>
        </p:nvSpPr>
        <p:spPr>
          <a:xfrm>
            <a:off x="589098" y="183696"/>
            <a:ext cx="5432425" cy="27160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ЧЕЛОВЕК – </a:t>
            </a:r>
          </a:p>
          <a:p>
            <a:pPr algn="ctr"/>
            <a:r>
              <a:rPr lang="ru-RU" sz="3200" dirty="0" smtClean="0"/>
              <a:t>ПРИРОДА</a:t>
            </a:r>
            <a:endParaRPr lang="ru-RU" sz="3200" dirty="0"/>
          </a:p>
        </p:txBody>
      </p:sp>
      <p:sp>
        <p:nvSpPr>
          <p:cNvPr id="5" name="Овал 4"/>
          <p:cNvSpPr/>
          <p:nvPr/>
        </p:nvSpPr>
        <p:spPr>
          <a:xfrm>
            <a:off x="4372429" y="2293256"/>
            <a:ext cx="4098472" cy="2569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ЧЕЛОВЕК - ЧЕЛОВЕК</a:t>
            </a:r>
            <a:endParaRPr lang="ru-RU" sz="3200" dirty="0"/>
          </a:p>
        </p:txBody>
      </p:sp>
      <p:sp>
        <p:nvSpPr>
          <p:cNvPr id="8" name="Овал 7"/>
          <p:cNvSpPr/>
          <p:nvPr/>
        </p:nvSpPr>
        <p:spPr>
          <a:xfrm>
            <a:off x="6633029" y="365920"/>
            <a:ext cx="5058227" cy="2461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ЧЕЛОВЕК – ХУДОЖЕСТВЕННЫЙ</a:t>
            </a:r>
          </a:p>
          <a:p>
            <a:pPr algn="ctr"/>
            <a:r>
              <a:rPr lang="ru-RU" sz="3200" dirty="0" smtClean="0"/>
              <a:t>ОБРАЗ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56787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53474" y="2196859"/>
            <a:ext cx="2400288" cy="1143000"/>
          </a:xfrm>
        </p:spPr>
        <p:txBody>
          <a:bodyPr/>
          <a:lstStyle/>
          <a:p>
            <a:r>
              <a:rPr lang="ru-RU" dirty="0" smtClean="0"/>
              <a:t>Гончар</a:t>
            </a:r>
            <a:endParaRPr lang="ru-RU" dirty="0"/>
          </a:p>
        </p:txBody>
      </p:sp>
      <p:pic>
        <p:nvPicPr>
          <p:cNvPr id="7" name="Рисунок 6" descr="http://www.xa-xa.org/uploads/posts/2013-10/thumbs/1382996998_138263626280_6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873" y="589500"/>
            <a:ext cx="6072230" cy="4357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891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4216" y="2338058"/>
            <a:ext cx="4857784" cy="939784"/>
          </a:xfrm>
        </p:spPr>
        <p:txBody>
          <a:bodyPr/>
          <a:lstStyle/>
          <a:p>
            <a:r>
              <a:rPr lang="ru-RU" dirty="0" smtClean="0"/>
              <a:t>Плотник</a:t>
            </a:r>
            <a:endParaRPr lang="ru-RU" dirty="0"/>
          </a:p>
        </p:txBody>
      </p:sp>
      <p:pic>
        <p:nvPicPr>
          <p:cNvPr id="30722" name="Picture 2" descr="http://ckdoma.ru/wp-content/uploads/2012/08/rus_plotnik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9" y="2000240"/>
            <a:ext cx="2286015" cy="3247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24" name="Picture 4" descr="http://img0.liveinternet.ru/images/attach/c/2/66/101/66101101_1288717378_image082.jpg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391072" y="549931"/>
            <a:ext cx="4429156" cy="54558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415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6844" y="214290"/>
            <a:ext cx="30003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Коробейник</a:t>
            </a:r>
            <a:endParaRPr lang="ru-RU" dirty="0"/>
          </a:p>
        </p:txBody>
      </p:sp>
      <p:pic>
        <p:nvPicPr>
          <p:cNvPr id="28674" name="Picture 2" descr="http://www.mdregion.ru/news/spryatannie-kladi-2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72" y="1571612"/>
            <a:ext cx="2381250" cy="36480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676" name="Picture 4" descr="http://cyrillitsa.ru/wp-content/uploads/2013/10/1349437150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0116" y="142852"/>
            <a:ext cx="5715000" cy="5076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524001" y="5286389"/>
            <a:ext cx="9143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Коробейником назывался </a:t>
            </a:r>
            <a:r>
              <a:rPr lang="ru-RU" sz="3200" dirty="0"/>
              <a:t>торговец</a:t>
            </a:r>
            <a:r>
              <a:rPr lang="ru-RU" sz="2400" dirty="0"/>
              <a:t>-разносчик </a:t>
            </a:r>
          </a:p>
          <a:p>
            <a:r>
              <a:rPr lang="ru-RU" sz="2400" dirty="0"/>
              <a:t>из-за его короба, в котором он разносил мелкий товар по деревням.</a:t>
            </a:r>
          </a:p>
        </p:txBody>
      </p:sp>
    </p:spTree>
    <p:extLst>
      <p:ext uri="{BB962C8B-B14F-4D97-AF65-F5344CB8AC3E}">
        <p14:creationId xmlns:p14="http://schemas.microsoft.com/office/powerpoint/2010/main" val="157978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6514" y="3004458"/>
            <a:ext cx="3454400" cy="133531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dirty="0">
                <a:latin typeface="+mn-lt"/>
              </a:rPr>
              <a:t>Пряха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latin typeface="+mn-lt"/>
              </a:rPr>
              <a:t>женщина, занимающаяся ручным прядением</a:t>
            </a:r>
          </a:p>
        </p:txBody>
      </p:sp>
      <p:pic>
        <p:nvPicPr>
          <p:cNvPr id="27650" name="Picture 2" descr="http://img1.liveinternet.ru/images/attach/c/4/79/179/79179203_266_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lum bright="20000" contrast="20000"/>
          </a:blip>
          <a:srcRect/>
          <a:stretch>
            <a:fillRect/>
          </a:stretch>
        </p:blipFill>
        <p:spPr bwMode="auto">
          <a:xfrm>
            <a:off x="1012568" y="301096"/>
            <a:ext cx="4921348" cy="5985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369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7702" y="1928802"/>
            <a:ext cx="2328850" cy="1143000"/>
          </a:xfrm>
        </p:spPr>
        <p:txBody>
          <a:bodyPr/>
          <a:lstStyle/>
          <a:p>
            <a:r>
              <a:rPr lang="ru-RU" dirty="0" smtClean="0"/>
              <a:t>Пахарь </a:t>
            </a:r>
            <a:endParaRPr lang="ru-RU" dirty="0"/>
          </a:p>
        </p:txBody>
      </p:sp>
      <p:pic>
        <p:nvPicPr>
          <p:cNvPr id="3" name="Рисунок 2" descr="http://www.xa-xa.org/uploads/posts/2013-10/thumbs/1382997153_138263857570_16.jpg">
            <a:hlinkClick r:id="rId3" tgtFrame="&quot;_blank&quot;"/>
          </p:cNvPr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042730" y="491194"/>
            <a:ext cx="6500858" cy="46434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452662" y="5429265"/>
            <a:ext cx="72866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Пахарь — человек, занимающийся вспашкой земли для нужд земледелия.</a:t>
            </a:r>
          </a:p>
        </p:txBody>
      </p:sp>
    </p:spTree>
    <p:extLst>
      <p:ext uri="{BB962C8B-B14F-4D97-AF65-F5344CB8AC3E}">
        <p14:creationId xmlns:p14="http://schemas.microsoft.com/office/powerpoint/2010/main" val="76231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04" y="917580"/>
            <a:ext cx="3786214" cy="868346"/>
          </a:xfrm>
        </p:spPr>
        <p:txBody>
          <a:bodyPr>
            <a:normAutofit/>
          </a:bodyPr>
          <a:lstStyle/>
          <a:p>
            <a:r>
              <a:rPr lang="ru-RU" dirty="0" smtClean="0"/>
              <a:t>Бондарь</a:t>
            </a:r>
            <a:endParaRPr lang="ru-RU" dirty="0"/>
          </a:p>
        </p:txBody>
      </p:sp>
      <p:pic>
        <p:nvPicPr>
          <p:cNvPr id="3" name="Рисунок 2" descr="http://www.xa-xa.org/uploads/posts/2013-10/thumbs/1382996979_138263553050_1.jpg">
            <a:hlinkClick r:id="rId3" tgtFrame="&quot;_blank&quot;"/>
          </p:cNvPr>
          <p:cNvPicPr/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1666844" y="142852"/>
            <a:ext cx="4929222" cy="6572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810380" y="2714620"/>
            <a:ext cx="36433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Бочки, ушаты делаются мастером из деревянных клёпок (досок), которые стягивались железными обручами или лозовыми.</a:t>
            </a:r>
          </a:p>
        </p:txBody>
      </p:sp>
    </p:spTree>
    <p:extLst>
      <p:ext uri="{BB962C8B-B14F-4D97-AF65-F5344CB8AC3E}">
        <p14:creationId xmlns:p14="http://schemas.microsoft.com/office/powerpoint/2010/main" val="32597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236</Words>
  <Application>Microsoft Office PowerPoint</Application>
  <PresentationFormat>Широкоэкранный</PresentationFormat>
  <Paragraphs>65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Гончар</vt:lpstr>
      <vt:lpstr>Плотник</vt:lpstr>
      <vt:lpstr>Коробейник</vt:lpstr>
      <vt:lpstr>Пряха женщина, занимающаяся ручным прядением</vt:lpstr>
      <vt:lpstr>Пахарь </vt:lpstr>
      <vt:lpstr>Бондарь</vt:lpstr>
      <vt:lpstr>Кузнец</vt:lpstr>
      <vt:lpstr>Плевальщик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203l101</cp:lastModifiedBy>
  <cp:revision>27</cp:revision>
  <dcterms:created xsi:type="dcterms:W3CDTF">2020-10-13T18:12:23Z</dcterms:created>
  <dcterms:modified xsi:type="dcterms:W3CDTF">2022-01-28T08:50:40Z</dcterms:modified>
</cp:coreProperties>
</file>