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sldIdLst>
    <p:sldId id="258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6BE74-D841-4D8D-8820-8E015EEDE7DC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36075-A739-4540-BBEE-162863713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36075-A739-4540-BBEE-162863713CD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gif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к правильно сиде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525" y="260648"/>
            <a:ext cx="8520947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75856" y="548680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740352" y="548680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2123728" y="548680"/>
            <a:ext cx="484632" cy="978408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gonline-com-ua-Resize-yVLRxrFvLii0nd5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00" y="225000"/>
            <a:ext cx="8544000" cy="64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259632" y="1844824"/>
            <a:ext cx="69127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СИДИМ </a:t>
            </a:r>
          </a:p>
          <a:p>
            <a:pPr algn="ctr"/>
            <a:r>
              <a:rPr lang="ru-RU" sz="9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ДОМА!</a:t>
            </a:r>
            <a:endParaRPr lang="ru-RU" sz="9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ipodinamiya-deti-i-roditeli-igrayut-v-krovati-24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772" y="512676"/>
            <a:ext cx="8676456" cy="5832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8k15vkRJJ931520488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969" y="153360"/>
            <a:ext cx="8704062" cy="65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virus_PNG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4581128"/>
            <a:ext cx="1187907" cy="1176942"/>
          </a:xfrm>
          <a:prstGeom prst="rect">
            <a:avLst/>
          </a:prstGeom>
        </p:spPr>
      </p:pic>
      <p:pic>
        <p:nvPicPr>
          <p:cNvPr id="12" name="Рисунок 11" descr="virus_PNG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32656"/>
            <a:ext cx="1623981" cy="1608990"/>
          </a:xfrm>
          <a:prstGeom prst="rect">
            <a:avLst/>
          </a:prstGeom>
        </p:spPr>
      </p:pic>
      <p:pic>
        <p:nvPicPr>
          <p:cNvPr id="13" name="Рисунок 12" descr="virus_PNG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2636912"/>
            <a:ext cx="1769339" cy="1753006"/>
          </a:xfrm>
          <a:prstGeom prst="rect">
            <a:avLst/>
          </a:prstGeom>
        </p:spPr>
      </p:pic>
      <p:pic>
        <p:nvPicPr>
          <p:cNvPr id="14" name="Рисунок 13" descr="virus_PNG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125910">
            <a:off x="7095634" y="1628800"/>
            <a:ext cx="1769339" cy="1753006"/>
          </a:xfrm>
          <a:prstGeom prst="rect">
            <a:avLst/>
          </a:prstGeom>
        </p:spPr>
      </p:pic>
      <p:pic>
        <p:nvPicPr>
          <p:cNvPr id="15" name="Рисунок 14" descr="virus_PNG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5229200"/>
            <a:ext cx="1403648" cy="1390691"/>
          </a:xfrm>
          <a:prstGeom prst="rect">
            <a:avLst/>
          </a:prstGeom>
        </p:spPr>
      </p:pic>
      <p:pic>
        <p:nvPicPr>
          <p:cNvPr id="16" name="Рисунок 15" descr="virus_PNG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39952" y="2060848"/>
            <a:ext cx="1478623" cy="1464974"/>
          </a:xfrm>
          <a:prstGeom prst="rect">
            <a:avLst/>
          </a:prstGeom>
        </p:spPr>
      </p:pic>
      <p:pic>
        <p:nvPicPr>
          <p:cNvPr id="17" name="Рисунок 16" descr="privedenij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188640"/>
            <a:ext cx="6021288" cy="602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лнце 6"/>
          <p:cNvSpPr/>
          <p:nvPr/>
        </p:nvSpPr>
        <p:spPr>
          <a:xfrm>
            <a:off x="3419872" y="260648"/>
            <a:ext cx="3024336" cy="2708920"/>
          </a:xfrm>
          <a:prstGeom prst="sun">
            <a:avLst>
              <a:gd name="adj" fmla="val 27478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1475656" y="260648"/>
            <a:ext cx="5976664" cy="30026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ПОСЛЕДСТВИЯ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Рисунок 7" descr="grass-png-image-green-grass-png-picture-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00" y="5443368"/>
            <a:ext cx="8712000" cy="1414632"/>
          </a:xfrm>
          <a:prstGeom prst="rect">
            <a:avLst/>
          </a:prstGeom>
        </p:spPr>
      </p:pic>
      <p:pic>
        <p:nvPicPr>
          <p:cNvPr id="10" name="Рисунок 9" descr="ak_TpKvmh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495" y="3573016"/>
            <a:ext cx="2888353" cy="3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фантазер-ня-449636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88640"/>
            <a:ext cx="2952328" cy="3459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4159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188640"/>
            <a:ext cx="5741187" cy="3489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shutterstock_12506874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3573016"/>
            <a:ext cx="5112568" cy="3410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e7ad84c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756" y="166328"/>
            <a:ext cx="8964488" cy="6525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8ce496861c3dbd46204c58493958d6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702185" cy="3688482"/>
          </a:xfrm>
          <a:prstGeom prst="rect">
            <a:avLst/>
          </a:prstGeom>
        </p:spPr>
      </p:pic>
      <p:pic>
        <p:nvPicPr>
          <p:cNvPr id="4" name="Рисунок 3" descr="gfv-3hk_h62fcdj_gsgdthqll5-fjng_r4-cnhsswwnn-edf-animacija-deti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0"/>
            <a:ext cx="7092280" cy="3316496"/>
          </a:xfrm>
          <a:prstGeom prst="rect">
            <a:avLst/>
          </a:prstGeom>
        </p:spPr>
      </p:pic>
      <p:pic>
        <p:nvPicPr>
          <p:cNvPr id="17" name="Рисунок 16" descr="8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59785">
            <a:off x="30512" y="4417462"/>
            <a:ext cx="1904460" cy="2526646"/>
          </a:xfrm>
          <a:prstGeom prst="rect">
            <a:avLst/>
          </a:prstGeom>
        </p:spPr>
      </p:pic>
      <p:pic>
        <p:nvPicPr>
          <p:cNvPr id="18" name="Рисунок 17" descr="lopte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535914">
            <a:off x="7154534" y="5303781"/>
            <a:ext cx="1718672" cy="1643947"/>
          </a:xfrm>
          <a:prstGeom prst="rect">
            <a:avLst/>
          </a:prstGeom>
        </p:spPr>
      </p:pic>
      <p:pic>
        <p:nvPicPr>
          <p:cNvPr id="19" name="Рисунок 18" descr="Kartinki_na_prozrachnom_fone_7_2705511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5645361"/>
            <a:ext cx="2246000" cy="1212639"/>
          </a:xfrm>
          <a:prstGeom prst="rect">
            <a:avLst/>
          </a:prstGeom>
        </p:spPr>
      </p:pic>
      <p:pic>
        <p:nvPicPr>
          <p:cNvPr id="20" name="Рисунок 19" descr="195a0224c5213d335f8396a2784399d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31044" y="3140968"/>
            <a:ext cx="2660001" cy="3717032"/>
          </a:xfrm>
          <a:prstGeom prst="rect">
            <a:avLst/>
          </a:prstGeom>
        </p:spPr>
      </p:pic>
      <p:pic>
        <p:nvPicPr>
          <p:cNvPr id="16" name="Рисунок 15" descr="47-475526_royalty-free-boots-vector-illustration-hiking-boots-clip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3887436">
            <a:off x="1822711" y="5878156"/>
            <a:ext cx="1288070" cy="113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5</Words>
  <Application>Microsoft Office PowerPoint</Application>
  <PresentationFormat>Экран (4:3)</PresentationFormat>
  <Paragraphs>4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36</cp:revision>
  <dcterms:created xsi:type="dcterms:W3CDTF">2020-04-13T14:21:41Z</dcterms:created>
  <dcterms:modified xsi:type="dcterms:W3CDTF">2020-04-14T22:34:08Z</dcterms:modified>
</cp:coreProperties>
</file>