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0" r:id="rId4"/>
    <p:sldId id="259" r:id="rId5"/>
    <p:sldId id="262" r:id="rId6"/>
    <p:sldId id="263" r:id="rId7"/>
    <p:sldId id="264" r:id="rId8"/>
    <p:sldId id="266" r:id="rId9"/>
    <p:sldId id="270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6D20-17F2-434A-8515-4C7DBE6EF494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7560A-D570-443E-A369-12AC4A2C34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6D20-17F2-434A-8515-4C7DBE6EF494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7560A-D570-443E-A369-12AC4A2C34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6D20-17F2-434A-8515-4C7DBE6EF494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7560A-D570-443E-A369-12AC4A2C34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6D20-17F2-434A-8515-4C7DBE6EF494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7560A-D570-443E-A369-12AC4A2C34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6D20-17F2-434A-8515-4C7DBE6EF494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7560A-D570-443E-A369-12AC4A2C34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6D20-17F2-434A-8515-4C7DBE6EF494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7560A-D570-443E-A369-12AC4A2C34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6D20-17F2-434A-8515-4C7DBE6EF494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7560A-D570-443E-A369-12AC4A2C34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6D20-17F2-434A-8515-4C7DBE6EF494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7560A-D570-443E-A369-12AC4A2C34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6D20-17F2-434A-8515-4C7DBE6EF494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7560A-D570-443E-A369-12AC4A2C34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6D20-17F2-434A-8515-4C7DBE6EF494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7560A-D570-443E-A369-12AC4A2C34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6D20-17F2-434A-8515-4C7DBE6EF494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7560A-D570-443E-A369-12AC4A2C34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76D20-17F2-434A-8515-4C7DBE6EF494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7560A-D570-443E-A369-12AC4A2C34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055791/e5cf1f8c-7133-4276-a42f-7ba4a503b7ee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28630" y="357166"/>
            <a:ext cx="821537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Комплекс «Витамины детства»: </a:t>
            </a:r>
          </a:p>
          <a:p>
            <a:pPr algn="ctr"/>
            <a:r>
              <a:rPr lang="ru-RU" sz="32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полезное может быть интересным!</a:t>
            </a:r>
            <a:endParaRPr lang="ru-RU" sz="3200" b="1" i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F:\ФОНЫ ДЛЯ ПРЕЗЕНТАЦИИ\yourspeechru_453-1024x5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39" y="2571744"/>
            <a:ext cx="5842041" cy="3286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1055791/e5cf1f8c-7133-4276-a42f-7ba4a503b7ee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643306" y="285728"/>
            <a:ext cx="37698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Игра «Друдлы»</a:t>
            </a:r>
            <a:endParaRPr lang="ru-RU" sz="3600" b="1" i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1" name="Picture 3" descr="F:\занятия\СТИМУЛЬНЫЙ К ЭЙДЕТИКЕ\hello_html_m3555fff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1071546"/>
            <a:ext cx="4714908" cy="55076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1055791/e5cf1f8c-7133-4276-a42f-7ba4a503b7ee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00166" y="1785926"/>
            <a:ext cx="735808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«Наше познание начинается с восприятия, переходит в понимание,</a:t>
            </a:r>
          </a:p>
          <a:p>
            <a:pPr algn="r"/>
            <a:r>
              <a:rPr lang="ru-RU" sz="28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и заканчивается причиной. </a:t>
            </a:r>
          </a:p>
          <a:p>
            <a:pPr algn="r"/>
            <a:r>
              <a:rPr lang="ru-RU" sz="28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Нет ничего важнее причины».</a:t>
            </a:r>
            <a:endParaRPr lang="ru-RU" sz="2800" b="1" i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1055791/e5cf1f8c-7133-4276-a42f-7ba4a503b7ee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28794" y="1500174"/>
            <a:ext cx="644747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СПАСИБО ЗА ВНИМАНИЕ!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3556" name="Picture 4" descr="http://develop4you.ru/wp-content/uploads/2012/10/105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2428868"/>
            <a:ext cx="4284222" cy="4214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avatars.mds.yandex.net/get-pdb/1055791/e5cf1f8c-7133-4276-a42f-7ba4a503b7ee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6" name="Picture 6" descr="https://ds05.infourok.ru/uploads/ex/117e/0009875d-49b3afca/hello_html_6b671ed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0"/>
            <a:ext cx="2643206" cy="2643206"/>
          </a:xfrm>
          <a:prstGeom prst="rect">
            <a:avLst/>
          </a:prstGeom>
          <a:noFill/>
        </p:spPr>
      </p:pic>
      <p:pic>
        <p:nvPicPr>
          <p:cNvPr id="15368" name="Picture 8" descr="https://mtdata.ru/u4/photo826E/20200391165-0/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2143116"/>
            <a:ext cx="3071802" cy="2303852"/>
          </a:xfrm>
          <a:prstGeom prst="rect">
            <a:avLst/>
          </a:prstGeom>
          <a:noFill/>
        </p:spPr>
      </p:pic>
      <p:pic>
        <p:nvPicPr>
          <p:cNvPr id="15370" name="Picture 10" descr="https://avatars.mds.yandex.net/get-pdb/1748857/5f29bcdc-4284-43d9-acd3-56a39a6a0285/s1200?webp=fals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0"/>
            <a:ext cx="2688527" cy="2500330"/>
          </a:xfrm>
          <a:prstGeom prst="rect">
            <a:avLst/>
          </a:prstGeom>
          <a:noFill/>
        </p:spPr>
      </p:pic>
      <p:pic>
        <p:nvPicPr>
          <p:cNvPr id="15378" name="Picture 18" descr="https://walldeco.ua/img/archive/2/231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488" y="3571876"/>
            <a:ext cx="3243559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80" name="Picture 20" descr="https://avatars.mds.yandex.net/get-pdb/776003/8f7b589f-0d4f-4d6b-b656-900ba5daa8c3/s1200?webp=fals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43306" y="285728"/>
            <a:ext cx="285752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82" name="Picture 22" descr="https://www.fauzer.ru/wa-data/public/shop/products/58/41/44158/images/55919/55919.750x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15042" y="3929042"/>
            <a:ext cx="2928958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avatars.mds.yandex.net/get-pdb/1055791/e5cf1f8c-7133-4276-a42f-7ba4a503b7ee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92" name="Picture 8" descr="https://cdn2.arhivurokov.ru/multiurok/html/2019/07/04/s_5d1e044a3d957/1181205_2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0"/>
            <a:ext cx="3446116" cy="65944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avatars.mds.yandex.net/get-pdb/1055791/e5cf1f8c-7133-4276-a42f-7ba4a503b7ee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6" name="Picture 6" descr="https://ds05.infourok.ru/uploads/ex/117e/0009875d-49b3afca/hello_html_6b671ed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3714752"/>
            <a:ext cx="2643206" cy="2643206"/>
          </a:xfrm>
          <a:prstGeom prst="rect">
            <a:avLst/>
          </a:prstGeom>
          <a:noFill/>
        </p:spPr>
      </p:pic>
      <p:pic>
        <p:nvPicPr>
          <p:cNvPr id="15368" name="Picture 8" descr="https://mtdata.ru/u4/photo826E/20200391165-0/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4554148"/>
            <a:ext cx="3071802" cy="2303852"/>
          </a:xfrm>
          <a:prstGeom prst="rect">
            <a:avLst/>
          </a:prstGeom>
          <a:noFill/>
        </p:spPr>
      </p:pic>
      <p:pic>
        <p:nvPicPr>
          <p:cNvPr id="15370" name="Picture 10" descr="https://avatars.mds.yandex.net/get-pdb/1748857/5f29bcdc-4284-43d9-acd3-56a39a6a0285/s1200?webp=fals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071942"/>
            <a:ext cx="2688527" cy="2500330"/>
          </a:xfrm>
          <a:prstGeom prst="rect">
            <a:avLst/>
          </a:prstGeom>
          <a:noFill/>
        </p:spPr>
      </p:pic>
      <p:pic>
        <p:nvPicPr>
          <p:cNvPr id="15378" name="Picture 18" descr="https://walldeco.ua/img/archive/2/231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06" y="0"/>
            <a:ext cx="3243559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80" name="Picture 20" descr="https://avatars.mds.yandex.net/get-pdb/776003/8f7b589f-0d4f-4d6b-b656-900ba5daa8c3/s1200?webp=fals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0100" y="0"/>
            <a:ext cx="285752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82" name="Picture 22" descr="https://www.fauzer.ru/wa-data/public/shop/products/58/41/44158/images/55919/55919.750x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15042" y="1643050"/>
            <a:ext cx="2928958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avatars.mds.yandex.net/get-pdb/1055791/e5cf1f8c-7133-4276-a42f-7ba4a503b7ee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6" name="Picture 6" descr="https://ds05.infourok.ru/uploads/ex/117e/0009875d-49b3afca/hello_html_6b671ed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0"/>
            <a:ext cx="2643206" cy="2643206"/>
          </a:xfrm>
          <a:prstGeom prst="rect">
            <a:avLst/>
          </a:prstGeom>
          <a:noFill/>
        </p:spPr>
      </p:pic>
      <p:pic>
        <p:nvPicPr>
          <p:cNvPr id="15368" name="Picture 8" descr="https://mtdata.ru/u4/photo826E/20200391165-0/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2143116"/>
            <a:ext cx="3071802" cy="2303852"/>
          </a:xfrm>
          <a:prstGeom prst="rect">
            <a:avLst/>
          </a:prstGeom>
          <a:noFill/>
        </p:spPr>
      </p:pic>
      <p:pic>
        <p:nvPicPr>
          <p:cNvPr id="15370" name="Picture 10" descr="https://avatars.mds.yandex.net/get-pdb/1748857/5f29bcdc-4284-43d9-acd3-56a39a6a0285/s1200?webp=fals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0"/>
            <a:ext cx="2688527" cy="2500330"/>
          </a:xfrm>
          <a:prstGeom prst="rect">
            <a:avLst/>
          </a:prstGeom>
          <a:noFill/>
        </p:spPr>
      </p:pic>
      <p:pic>
        <p:nvPicPr>
          <p:cNvPr id="15378" name="Picture 18" descr="https://walldeco.ua/img/archive/2/231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488" y="3571876"/>
            <a:ext cx="3243559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80" name="Picture 20" descr="https://avatars.mds.yandex.net/get-pdb/776003/8f7b589f-0d4f-4d6b-b656-900ba5daa8c3/s1200?webp=fals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43306" y="285728"/>
            <a:ext cx="285752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82" name="Picture 22" descr="https://www.fauzer.ru/wa-data/public/shop/products/58/41/44158/images/55919/55919.750x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15042" y="3929042"/>
            <a:ext cx="2928958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1055791/e5cf1f8c-7133-4276-a42f-7ba4a503b7ee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728" y="857232"/>
            <a:ext cx="75545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«Эйдетика для дошкольников»</a:t>
            </a:r>
            <a:endParaRPr lang="ru-RU" sz="3600" b="1" i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4" name="Picture 2" descr="https://avatars.mds.yandex.net/get-pdb/985790/f036ec57-1cae-4477-af89-d3734720f2fb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1643050"/>
            <a:ext cx="4326441" cy="46617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1055791/e5cf1f8c-7133-4276-a42f-7ba4a503b7ee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06" name="Picture 2" descr="https://fsd.videouroki.net/html/2018/05/03/v_5aeaccb14e9a8/img1.jpg"/>
          <p:cNvPicPr>
            <a:picLocks noChangeAspect="1" noChangeArrowheads="1"/>
          </p:cNvPicPr>
          <p:nvPr/>
        </p:nvPicPr>
        <p:blipFill>
          <a:blip r:embed="rId3"/>
          <a:srcRect l="9375" t="9375" r="6249" b="6249"/>
          <a:stretch>
            <a:fillRect/>
          </a:stretch>
        </p:blipFill>
        <p:spPr bwMode="auto">
          <a:xfrm>
            <a:off x="2928926" y="1214422"/>
            <a:ext cx="5905541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1055791/e5cf1f8c-7133-4276-a42f-7ba4a503b7ee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00166" y="357166"/>
            <a:ext cx="68237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Упражнение «Запомни фигуры»</a:t>
            </a:r>
            <a:endParaRPr lang="ru-RU" sz="3200" b="1" i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s://wus-www.sway-cdn.com/s/AD4xnf2K1c5QRWHV/images/uS-nogAFR_1Opu?quality=1080&amp;isThumbnail=Tru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1357298"/>
            <a:ext cx="1620750" cy="1571636"/>
          </a:xfrm>
          <a:prstGeom prst="rect">
            <a:avLst/>
          </a:prstGeom>
          <a:noFill/>
        </p:spPr>
      </p:pic>
      <p:pic>
        <p:nvPicPr>
          <p:cNvPr id="1028" name="Picture 4" descr="http://photoshop-i-ya.ru/wp-content/uploads/image/Shariki%20v%20PSh/7_%20Neprozrachnost_%20chernogo_.jpg"/>
          <p:cNvPicPr>
            <a:picLocks noChangeAspect="1" noChangeArrowheads="1"/>
          </p:cNvPicPr>
          <p:nvPr/>
        </p:nvPicPr>
        <p:blipFill>
          <a:blip r:embed="rId4" cstate="print"/>
          <a:srcRect l="9858" t="3771" r="11282" b="9485"/>
          <a:stretch>
            <a:fillRect/>
          </a:stretch>
        </p:blipFill>
        <p:spPr bwMode="auto">
          <a:xfrm>
            <a:off x="6786578" y="3286124"/>
            <a:ext cx="1714512" cy="1643074"/>
          </a:xfrm>
          <a:prstGeom prst="rect">
            <a:avLst/>
          </a:prstGeom>
          <a:noFill/>
        </p:spPr>
      </p:pic>
      <p:pic>
        <p:nvPicPr>
          <p:cNvPr id="1034" name="Picture 10" descr="https://www.wek.com.au/wp-content/uploads/2017/03/DA196C_highre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36" y="1285860"/>
            <a:ext cx="1839062" cy="1714512"/>
          </a:xfrm>
          <a:prstGeom prst="rect">
            <a:avLst/>
          </a:prstGeom>
          <a:noFill/>
        </p:spPr>
      </p:pic>
      <p:pic>
        <p:nvPicPr>
          <p:cNvPr id="1036" name="Picture 12" descr="http://studentoriy.ru/images/math/Octahedron-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8" y="1071546"/>
            <a:ext cx="1192072" cy="1857388"/>
          </a:xfrm>
          <a:prstGeom prst="rect">
            <a:avLst/>
          </a:prstGeom>
          <a:noFill/>
        </p:spPr>
      </p:pic>
      <p:pic>
        <p:nvPicPr>
          <p:cNvPr id="1038" name="Picture 14" descr="https://image.flaticon.com/icons/png/512/137/137070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00826" y="5072074"/>
            <a:ext cx="1643074" cy="1643074"/>
          </a:xfrm>
          <a:prstGeom prst="rect">
            <a:avLst/>
          </a:prstGeom>
          <a:noFill/>
        </p:spPr>
      </p:pic>
      <p:pic>
        <p:nvPicPr>
          <p:cNvPr id="1042" name="Picture 18" descr="https://wmpics.pics/dl-OKAP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28926" y="3500438"/>
            <a:ext cx="1407305" cy="1428736"/>
          </a:xfrm>
          <a:prstGeom prst="rect">
            <a:avLst/>
          </a:prstGeom>
          <a:noFill/>
        </p:spPr>
      </p:pic>
      <p:pic>
        <p:nvPicPr>
          <p:cNvPr id="1044" name="Picture 20" descr="https://i.ya-webdesign.com/images/3d-triangle-png-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3071810"/>
            <a:ext cx="1838814" cy="1857388"/>
          </a:xfrm>
          <a:prstGeom prst="rect">
            <a:avLst/>
          </a:prstGeom>
          <a:noFill/>
        </p:spPr>
      </p:pic>
      <p:pic>
        <p:nvPicPr>
          <p:cNvPr id="1048" name="Picture 24" descr="https://fb.ru/misc/i/gallery/60199/266529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00496" y="4857736"/>
            <a:ext cx="2000264" cy="2000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1055791/e5cf1f8c-7133-4276-a42f-7ba4a503b7ee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8" descr="https://cdn2.arhivurokov.ru/multiurok/html/2019/07/04/s_5d1e044a3d957/1181205_2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0"/>
            <a:ext cx="3446116" cy="65944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49</Words>
  <Application>Microsoft Office PowerPoint</Application>
  <PresentationFormat>Экран (4:3)</PresentationFormat>
  <Paragraphs>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18</cp:revision>
  <dcterms:created xsi:type="dcterms:W3CDTF">2019-10-30T01:22:27Z</dcterms:created>
  <dcterms:modified xsi:type="dcterms:W3CDTF">2019-10-30T05:36:21Z</dcterms:modified>
</cp:coreProperties>
</file>