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5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757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43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65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82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5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0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836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8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7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A2786-3BAC-49CB-B4EE-B0C439BD5D8F}" type="datetimeFigureOut">
              <a:rPr lang="ru-RU" smtClean="0"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63604-E53A-4FBB-A749-4168ED956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51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" b="7783"/>
          <a:stretch/>
        </p:blipFill>
        <p:spPr bwMode="auto">
          <a:xfrm>
            <a:off x="0" y="836712"/>
            <a:ext cx="8820472" cy="6095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7080" y="489446"/>
            <a:ext cx="5851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Всё в моих руках!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5213309">
            <a:off x="1510064" y="2537732"/>
            <a:ext cx="3193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меня получилось…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6749941">
            <a:off x="3253556" y="2195246"/>
            <a:ext cx="29994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понял, что могу…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8317171">
            <a:off x="5131265" y="2555993"/>
            <a:ext cx="2475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Меня удивило…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850701">
            <a:off x="5787513" y="3902889"/>
            <a:ext cx="2656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захотелось…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294367">
            <a:off x="544427" y="4373807"/>
            <a:ext cx="2980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понравилось…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9254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24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ladm</dc:creator>
  <cp:lastModifiedBy>ladm</cp:lastModifiedBy>
  <cp:revision>3</cp:revision>
  <dcterms:created xsi:type="dcterms:W3CDTF">2024-11-07T07:17:12Z</dcterms:created>
  <dcterms:modified xsi:type="dcterms:W3CDTF">2024-11-07T07:40:05Z</dcterms:modified>
</cp:coreProperties>
</file>